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1"/>
  </p:sldMasterIdLst>
  <p:sldIdLst>
    <p:sldId id="261" r:id="rId2"/>
    <p:sldId id="263" r:id="rId3"/>
    <p:sldId id="264" r:id="rId4"/>
    <p:sldId id="265" r:id="rId5"/>
    <p:sldId id="267" r:id="rId6"/>
    <p:sldId id="268" r:id="rId7"/>
    <p:sldId id="269" r:id="rId8"/>
    <p:sldId id="270" r:id="rId9"/>
    <p:sldId id="271" r:id="rId10"/>
  </p:sldIdLst>
  <p:sldSz cx="9359900" cy="68405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5" userDrawn="1">
          <p15:clr>
            <a:srgbClr val="A4A3A4"/>
          </p15:clr>
        </p15:guide>
        <p15:guide id="2" pos="29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8AB3CC-C744-400A-9DBE-2B4C4472DD3B}" v="331" dt="2023-11-24T18:43:28.0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0" d="100"/>
          <a:sy n="60" d="100"/>
        </p:scale>
        <p:origin x="1372" y="48"/>
      </p:cViewPr>
      <p:guideLst>
        <p:guide orient="horz" pos="2155"/>
        <p:guide pos="29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Elfateh" userId="162720028263a569" providerId="LiveId" clId="{B28AB3CC-C744-400A-9DBE-2B4C4472DD3B}"/>
    <pc:docChg chg="undo redo custSel addSld delSld modSld">
      <pc:chgData name="Mohamed Elfateh" userId="162720028263a569" providerId="LiveId" clId="{B28AB3CC-C744-400A-9DBE-2B4C4472DD3B}" dt="2023-11-24T18:43:44.316" v="1482" actId="403"/>
      <pc:docMkLst>
        <pc:docMk/>
      </pc:docMkLst>
      <pc:sldChg chg="del">
        <pc:chgData name="Mohamed Elfateh" userId="162720028263a569" providerId="LiveId" clId="{B28AB3CC-C744-400A-9DBE-2B4C4472DD3B}" dt="2023-11-22T19:10:07.904" v="0" actId="2696"/>
        <pc:sldMkLst>
          <pc:docMk/>
          <pc:sldMk cId="1530556929" sldId="257"/>
        </pc:sldMkLst>
      </pc:sldChg>
      <pc:sldChg chg="del">
        <pc:chgData name="Mohamed Elfateh" userId="162720028263a569" providerId="LiveId" clId="{B28AB3CC-C744-400A-9DBE-2B4C4472DD3B}" dt="2023-11-22T19:10:20.039" v="1" actId="2696"/>
        <pc:sldMkLst>
          <pc:docMk/>
          <pc:sldMk cId="770790001" sldId="258"/>
        </pc:sldMkLst>
      </pc:sldChg>
      <pc:sldChg chg="del">
        <pc:chgData name="Mohamed Elfateh" userId="162720028263a569" providerId="LiveId" clId="{B28AB3CC-C744-400A-9DBE-2B4C4472DD3B}" dt="2023-11-22T19:10:22.867" v="2" actId="2696"/>
        <pc:sldMkLst>
          <pc:docMk/>
          <pc:sldMk cId="3279940651" sldId="259"/>
        </pc:sldMkLst>
      </pc:sldChg>
      <pc:sldChg chg="del">
        <pc:chgData name="Mohamed Elfateh" userId="162720028263a569" providerId="LiveId" clId="{B28AB3CC-C744-400A-9DBE-2B4C4472DD3B}" dt="2023-11-22T19:10:26.023" v="3" actId="2696"/>
        <pc:sldMkLst>
          <pc:docMk/>
          <pc:sldMk cId="3428487692" sldId="260"/>
        </pc:sldMkLst>
      </pc:sldChg>
      <pc:sldChg chg="addSp modSp mod setBg">
        <pc:chgData name="Mohamed Elfateh" userId="162720028263a569" providerId="LiveId" clId="{B28AB3CC-C744-400A-9DBE-2B4C4472DD3B}" dt="2023-11-22T19:25:00.730" v="28" actId="255"/>
        <pc:sldMkLst>
          <pc:docMk/>
          <pc:sldMk cId="1694691443" sldId="261"/>
        </pc:sldMkLst>
        <pc:spChg chg="add mod">
          <ac:chgData name="Mohamed Elfateh" userId="162720028263a569" providerId="LiveId" clId="{B28AB3CC-C744-400A-9DBE-2B4C4472DD3B}" dt="2023-11-22T19:25:00.730" v="28" actId="255"/>
          <ac:spMkLst>
            <pc:docMk/>
            <pc:sldMk cId="1694691443" sldId="261"/>
            <ac:spMk id="4" creationId="{0AFBE019-A9D7-DF23-A014-E3BB329C397B}"/>
          </ac:spMkLst>
        </pc:spChg>
        <pc:spChg chg="add">
          <ac:chgData name="Mohamed Elfateh" userId="162720028263a569" providerId="LiveId" clId="{B28AB3CC-C744-400A-9DBE-2B4C4472DD3B}" dt="2023-11-22T19:24:35.634" v="22" actId="26606"/>
          <ac:spMkLst>
            <pc:docMk/>
            <pc:sldMk cId="1694691443" sldId="261"/>
            <ac:spMk id="9" creationId="{201CC55D-ED54-4C5C-95E6-10947BD1103B}"/>
          </ac:spMkLst>
        </pc:spChg>
        <pc:spChg chg="add">
          <ac:chgData name="Mohamed Elfateh" userId="162720028263a569" providerId="LiveId" clId="{B28AB3CC-C744-400A-9DBE-2B4C4472DD3B}" dt="2023-11-22T19:24:35.634" v="22" actId="26606"/>
          <ac:spMkLst>
            <pc:docMk/>
            <pc:sldMk cId="1694691443" sldId="261"/>
            <ac:spMk id="15" creationId="{3873B707-463F-40B0-8227-E8CC6C67EB25}"/>
          </ac:spMkLst>
        </pc:spChg>
        <pc:spChg chg="add">
          <ac:chgData name="Mohamed Elfateh" userId="162720028263a569" providerId="LiveId" clId="{B28AB3CC-C744-400A-9DBE-2B4C4472DD3B}" dt="2023-11-22T19:24:35.634" v="22" actId="26606"/>
          <ac:spMkLst>
            <pc:docMk/>
            <pc:sldMk cId="1694691443" sldId="261"/>
            <ac:spMk id="17" creationId="{C13237C8-E62C-4F0D-A318-BD6FB6C2D138}"/>
          </ac:spMkLst>
        </pc:spChg>
        <pc:spChg chg="add">
          <ac:chgData name="Mohamed Elfateh" userId="162720028263a569" providerId="LiveId" clId="{B28AB3CC-C744-400A-9DBE-2B4C4472DD3B}" dt="2023-11-22T19:24:35.634" v="22" actId="26606"/>
          <ac:spMkLst>
            <pc:docMk/>
            <pc:sldMk cId="1694691443" sldId="261"/>
            <ac:spMk id="19" creationId="{19C9EAEA-39D0-4B0E-A0EB-51E7B26740B1}"/>
          </ac:spMkLst>
        </pc:spChg>
        <pc:grpChg chg="add">
          <ac:chgData name="Mohamed Elfateh" userId="162720028263a569" providerId="LiveId" clId="{B28AB3CC-C744-400A-9DBE-2B4C4472DD3B}" dt="2023-11-22T19:24:35.634" v="22" actId="26606"/>
          <ac:grpSpMkLst>
            <pc:docMk/>
            <pc:sldMk cId="1694691443" sldId="261"/>
            <ac:grpSpMk id="11" creationId="{1DE889C7-FAD6-4397-98E2-05D503484459}"/>
          </ac:grpSpMkLst>
        </pc:grpChg>
        <pc:picChg chg="add mod ord">
          <ac:chgData name="Mohamed Elfateh" userId="162720028263a569" providerId="LiveId" clId="{B28AB3CC-C744-400A-9DBE-2B4C4472DD3B}" dt="2023-11-22T19:24:35.634" v="22" actId="26606"/>
          <ac:picMkLst>
            <pc:docMk/>
            <pc:sldMk cId="1694691443" sldId="261"/>
            <ac:picMk id="3" creationId="{10AA013F-F759-A311-23EF-8C5D19FAF5E2}"/>
          </ac:picMkLst>
        </pc:picChg>
      </pc:sldChg>
      <pc:sldChg chg="add del">
        <pc:chgData name="Mohamed Elfateh" userId="162720028263a569" providerId="LiveId" clId="{B28AB3CC-C744-400A-9DBE-2B4C4472DD3B}" dt="2023-11-22T19:35:22.578" v="273" actId="2696"/>
        <pc:sldMkLst>
          <pc:docMk/>
          <pc:sldMk cId="3487781987" sldId="262"/>
        </pc:sldMkLst>
      </pc:sldChg>
      <pc:sldChg chg="addSp delSp modSp new mod setBg">
        <pc:chgData name="Mohamed Elfateh" userId="162720028263a569" providerId="LiveId" clId="{B28AB3CC-C744-400A-9DBE-2B4C4472DD3B}" dt="2023-11-24T18:42:52.889" v="1474" actId="115"/>
        <pc:sldMkLst>
          <pc:docMk/>
          <pc:sldMk cId="1142147386" sldId="263"/>
        </pc:sldMkLst>
        <pc:spChg chg="add mod ord">
          <ac:chgData name="Mohamed Elfateh" userId="162720028263a569" providerId="LiveId" clId="{B28AB3CC-C744-400A-9DBE-2B4C4472DD3B}" dt="2023-11-22T19:34:42.212" v="254" actId="27636"/>
          <ac:spMkLst>
            <pc:docMk/>
            <pc:sldMk cId="1142147386" sldId="263"/>
            <ac:spMk id="2" creationId="{49938EAC-0CE1-6C1A-5451-C87C1F724794}"/>
          </ac:spMkLst>
        </pc:spChg>
        <pc:spChg chg="add del">
          <ac:chgData name="Mohamed Elfateh" userId="162720028263a569" providerId="LiveId" clId="{B28AB3CC-C744-400A-9DBE-2B4C4472DD3B}" dt="2023-11-22T19:29:17.430" v="41" actId="26606"/>
          <ac:spMkLst>
            <pc:docMk/>
            <pc:sldMk cId="1142147386" sldId="263"/>
            <ac:spMk id="9" creationId="{F13C74B1-5B17-4795-BED0-7140497B445A}"/>
          </ac:spMkLst>
        </pc:spChg>
        <pc:spChg chg="add del">
          <ac:chgData name="Mohamed Elfateh" userId="162720028263a569" providerId="LiveId" clId="{B28AB3CC-C744-400A-9DBE-2B4C4472DD3B}" dt="2023-11-22T19:32:06.187" v="60" actId="26606"/>
          <ac:spMkLst>
            <pc:docMk/>
            <pc:sldMk cId="1142147386" sldId="263"/>
            <ac:spMk id="10" creationId="{63F5877B-98C7-49DD-83AB-0F6F57CB6543}"/>
          </ac:spMkLst>
        </pc:spChg>
        <pc:spChg chg="add del">
          <ac:chgData name="Mohamed Elfateh" userId="162720028263a569" providerId="LiveId" clId="{B28AB3CC-C744-400A-9DBE-2B4C4472DD3B}" dt="2023-11-22T19:29:17.430" v="41" actId="26606"/>
          <ac:spMkLst>
            <pc:docMk/>
            <pc:sldMk cId="1142147386" sldId="263"/>
            <ac:spMk id="11" creationId="{D4974D33-8DC5-464E-8C6D-BE58F0669C17}"/>
          </ac:spMkLst>
        </pc:spChg>
        <pc:spChg chg="add del">
          <ac:chgData name="Mohamed Elfateh" userId="162720028263a569" providerId="LiveId" clId="{B28AB3CC-C744-400A-9DBE-2B4C4472DD3B}" dt="2023-11-22T19:32:06.187" v="60" actId="26606"/>
          <ac:spMkLst>
            <pc:docMk/>
            <pc:sldMk cId="1142147386" sldId="263"/>
            <ac:spMk id="12" creationId="{4EA91930-66BC-4C41-B4F5-C31EB216F64B}"/>
          </ac:spMkLst>
        </pc:spChg>
        <pc:spChg chg="add del">
          <ac:chgData name="Mohamed Elfateh" userId="162720028263a569" providerId="LiveId" clId="{B28AB3CC-C744-400A-9DBE-2B4C4472DD3B}" dt="2023-11-22T19:29:22.878" v="43" actId="26606"/>
          <ac:spMkLst>
            <pc:docMk/>
            <pc:sldMk cId="1142147386" sldId="263"/>
            <ac:spMk id="13" creationId="{23E547B5-89CF-4EC0-96DE-25771AED0799}"/>
          </ac:spMkLst>
        </pc:spChg>
        <pc:spChg chg="add del">
          <ac:chgData name="Mohamed Elfateh" userId="162720028263a569" providerId="LiveId" clId="{B28AB3CC-C744-400A-9DBE-2B4C4472DD3B}" dt="2023-11-22T19:29:22.878" v="43" actId="26606"/>
          <ac:spMkLst>
            <pc:docMk/>
            <pc:sldMk cId="1142147386" sldId="263"/>
            <ac:spMk id="14" creationId="{3F0B8CEB-8279-4E5E-A0CE-1FC9F71736F2}"/>
          </ac:spMkLst>
        </pc:spChg>
        <pc:spChg chg="add del">
          <ac:chgData name="Mohamed Elfateh" userId="162720028263a569" providerId="LiveId" clId="{B28AB3CC-C744-400A-9DBE-2B4C4472DD3B}" dt="2023-11-22T19:29:24.326" v="45" actId="26606"/>
          <ac:spMkLst>
            <pc:docMk/>
            <pc:sldMk cId="1142147386" sldId="263"/>
            <ac:spMk id="15" creationId="{3873B707-463F-40B0-8227-E8CC6C67EB25}"/>
          </ac:spMkLst>
        </pc:spChg>
        <pc:spChg chg="add del">
          <ac:chgData name="Mohamed Elfateh" userId="162720028263a569" providerId="LiveId" clId="{B28AB3CC-C744-400A-9DBE-2B4C4472DD3B}" dt="2023-11-22T19:29:24.326" v="45" actId="26606"/>
          <ac:spMkLst>
            <pc:docMk/>
            <pc:sldMk cId="1142147386" sldId="263"/>
            <ac:spMk id="16" creationId="{201CC55D-ED54-4C5C-95E6-10947BD1103B}"/>
          </ac:spMkLst>
        </pc:spChg>
        <pc:spChg chg="add del">
          <ac:chgData name="Mohamed Elfateh" userId="162720028263a569" providerId="LiveId" clId="{B28AB3CC-C744-400A-9DBE-2B4C4472DD3B}" dt="2023-11-22T19:29:24.326" v="45" actId="26606"/>
          <ac:spMkLst>
            <pc:docMk/>
            <pc:sldMk cId="1142147386" sldId="263"/>
            <ac:spMk id="17" creationId="{C13237C8-E62C-4F0D-A318-BD6FB6C2D138}"/>
          </ac:spMkLst>
        </pc:spChg>
        <pc:spChg chg="add del">
          <ac:chgData name="Mohamed Elfateh" userId="162720028263a569" providerId="LiveId" clId="{B28AB3CC-C744-400A-9DBE-2B4C4472DD3B}" dt="2023-11-22T19:29:24.326" v="45" actId="26606"/>
          <ac:spMkLst>
            <pc:docMk/>
            <pc:sldMk cId="1142147386" sldId="263"/>
            <ac:spMk id="19" creationId="{19C9EAEA-39D0-4B0E-A0EB-51E7B26740B1}"/>
          </ac:spMkLst>
        </pc:spChg>
        <pc:spChg chg="add del">
          <ac:chgData name="Mohamed Elfateh" userId="162720028263a569" providerId="LiveId" clId="{B28AB3CC-C744-400A-9DBE-2B4C4472DD3B}" dt="2023-11-22T19:32:06.187" v="60" actId="26606"/>
          <ac:spMkLst>
            <pc:docMk/>
            <pc:sldMk cId="1142147386" sldId="263"/>
            <ac:spMk id="20" creationId="{6313CF8F-B436-401E-9575-DE0F8E8B5B17}"/>
          </ac:spMkLst>
        </pc:spChg>
        <pc:spChg chg="add del">
          <ac:chgData name="Mohamed Elfateh" userId="162720028263a569" providerId="LiveId" clId="{B28AB3CC-C744-400A-9DBE-2B4C4472DD3B}" dt="2023-11-22T19:32:06.187" v="60" actId="26606"/>
          <ac:spMkLst>
            <pc:docMk/>
            <pc:sldMk cId="1142147386" sldId="263"/>
            <ac:spMk id="21" creationId="{67EF550F-47CE-4FB2-9DAC-12AD835C833D}"/>
          </ac:spMkLst>
        </pc:spChg>
        <pc:spChg chg="add del">
          <ac:chgData name="Mohamed Elfateh" userId="162720028263a569" providerId="LiveId" clId="{B28AB3CC-C744-400A-9DBE-2B4C4472DD3B}" dt="2023-11-22T19:29:31.547" v="47" actId="26606"/>
          <ac:spMkLst>
            <pc:docMk/>
            <pc:sldMk cId="1142147386" sldId="263"/>
            <ac:spMk id="22" creationId="{8FC9BE17-9A7B-462D-AE50-3D8777387304}"/>
          </ac:spMkLst>
        </pc:spChg>
        <pc:spChg chg="add del">
          <ac:chgData name="Mohamed Elfateh" userId="162720028263a569" providerId="LiveId" clId="{B28AB3CC-C744-400A-9DBE-2B4C4472DD3B}" dt="2023-11-22T19:29:31.547" v="47" actId="26606"/>
          <ac:spMkLst>
            <pc:docMk/>
            <pc:sldMk cId="1142147386" sldId="263"/>
            <ac:spMk id="23" creationId="{3EBE8569-6AEC-4B8C-8D53-2DE337CDBA65}"/>
          </ac:spMkLst>
        </pc:spChg>
        <pc:spChg chg="add del">
          <ac:chgData name="Mohamed Elfateh" userId="162720028263a569" providerId="LiveId" clId="{B28AB3CC-C744-400A-9DBE-2B4C4472DD3B}" dt="2023-11-22T19:29:31.547" v="47" actId="26606"/>
          <ac:spMkLst>
            <pc:docMk/>
            <pc:sldMk cId="1142147386" sldId="263"/>
            <ac:spMk id="24" creationId="{55D4142C-5077-457F-A6AD-3FECFDB39685}"/>
          </ac:spMkLst>
        </pc:spChg>
        <pc:spChg chg="add del">
          <ac:chgData name="Mohamed Elfateh" userId="162720028263a569" providerId="LiveId" clId="{B28AB3CC-C744-400A-9DBE-2B4C4472DD3B}" dt="2023-11-22T19:29:31.547" v="47" actId="26606"/>
          <ac:spMkLst>
            <pc:docMk/>
            <pc:sldMk cId="1142147386" sldId="263"/>
            <ac:spMk id="25" creationId="{7A5F0580-5EE9-419F-96EE-B6529EF6E7D0}"/>
          </ac:spMkLst>
        </pc:spChg>
        <pc:spChg chg="add del">
          <ac:chgData name="Mohamed Elfateh" userId="162720028263a569" providerId="LiveId" clId="{B28AB3CC-C744-400A-9DBE-2B4C4472DD3B}" dt="2023-11-22T19:32:06.187" v="60" actId="26606"/>
          <ac:spMkLst>
            <pc:docMk/>
            <pc:sldMk cId="1142147386" sldId="263"/>
            <ac:spMk id="26" creationId="{2A38CFE9-C30A-4551-ACCB-D5808FBC39CD}"/>
          </ac:spMkLst>
        </pc:spChg>
        <pc:spChg chg="add del">
          <ac:chgData name="Mohamed Elfateh" userId="162720028263a569" providerId="LiveId" clId="{B28AB3CC-C744-400A-9DBE-2B4C4472DD3B}" dt="2023-11-22T19:29:32.378" v="49" actId="26606"/>
          <ac:spMkLst>
            <pc:docMk/>
            <pc:sldMk cId="1142147386" sldId="263"/>
            <ac:spMk id="27" creationId="{8108D317-7CBD-4897-BD1F-959436D2A3BE}"/>
          </ac:spMkLst>
        </pc:spChg>
        <pc:spChg chg="add del">
          <ac:chgData name="Mohamed Elfateh" userId="162720028263a569" providerId="LiveId" clId="{B28AB3CC-C744-400A-9DBE-2B4C4472DD3B}" dt="2023-11-22T19:29:32.378" v="49" actId="26606"/>
          <ac:spMkLst>
            <pc:docMk/>
            <pc:sldMk cId="1142147386" sldId="263"/>
            <ac:spMk id="28" creationId="{D6297641-8B9F-4767-9606-8A11313227BF}"/>
          </ac:spMkLst>
        </pc:spChg>
        <pc:spChg chg="add del">
          <ac:chgData name="Mohamed Elfateh" userId="162720028263a569" providerId="LiveId" clId="{B28AB3CC-C744-400A-9DBE-2B4C4472DD3B}" dt="2023-11-22T19:29:32.378" v="49" actId="26606"/>
          <ac:spMkLst>
            <pc:docMk/>
            <pc:sldMk cId="1142147386" sldId="263"/>
            <ac:spMk id="29" creationId="{D8F3CA65-EA00-46B4-9616-39E6853F7BED}"/>
          </ac:spMkLst>
        </pc:spChg>
        <pc:spChg chg="add del">
          <ac:chgData name="Mohamed Elfateh" userId="162720028263a569" providerId="LiveId" clId="{B28AB3CC-C744-400A-9DBE-2B4C4472DD3B}" dt="2023-11-22T19:32:20.802" v="62" actId="26606"/>
          <ac:spMkLst>
            <pc:docMk/>
            <pc:sldMk cId="1142147386" sldId="263"/>
            <ac:spMk id="30" creationId="{E36BB3C5-822B-45E1-A81E-5CC3176C61A1}"/>
          </ac:spMkLst>
        </pc:spChg>
        <pc:spChg chg="add del">
          <ac:chgData name="Mohamed Elfateh" userId="162720028263a569" providerId="LiveId" clId="{B28AB3CC-C744-400A-9DBE-2B4C4472DD3B}" dt="2023-11-22T19:31:19.801" v="51" actId="26606"/>
          <ac:spMkLst>
            <pc:docMk/>
            <pc:sldMk cId="1142147386" sldId="263"/>
            <ac:spMk id="31" creationId="{23E547B5-89CF-4EC0-96DE-25771AED0799}"/>
          </ac:spMkLst>
        </pc:spChg>
        <pc:spChg chg="add del">
          <ac:chgData name="Mohamed Elfateh" userId="162720028263a569" providerId="LiveId" clId="{B28AB3CC-C744-400A-9DBE-2B4C4472DD3B}" dt="2023-11-22T19:31:19.801" v="51" actId="26606"/>
          <ac:spMkLst>
            <pc:docMk/>
            <pc:sldMk cId="1142147386" sldId="263"/>
            <ac:spMk id="32" creationId="{3F0B8CEB-8279-4E5E-A0CE-1FC9F71736F2}"/>
          </ac:spMkLst>
        </pc:spChg>
        <pc:spChg chg="add del">
          <ac:chgData name="Mohamed Elfateh" userId="162720028263a569" providerId="LiveId" clId="{B28AB3CC-C744-400A-9DBE-2B4C4472DD3B}" dt="2023-11-22T19:32:20.802" v="62" actId="26606"/>
          <ac:spMkLst>
            <pc:docMk/>
            <pc:sldMk cId="1142147386" sldId="263"/>
            <ac:spMk id="33" creationId="{FB39ECA9-4CDE-4883-98E8-287E905E9F07}"/>
          </ac:spMkLst>
        </pc:spChg>
        <pc:spChg chg="add del">
          <ac:chgData name="Mohamed Elfateh" userId="162720028263a569" providerId="LiveId" clId="{B28AB3CC-C744-400A-9DBE-2B4C4472DD3B}" dt="2023-11-22T19:32:20.802" v="62" actId="26606"/>
          <ac:spMkLst>
            <pc:docMk/>
            <pc:sldMk cId="1142147386" sldId="263"/>
            <ac:spMk id="34" creationId="{A67483D0-BAEB-4927-88AD-76F5DA8468DE}"/>
          </ac:spMkLst>
        </pc:spChg>
        <pc:spChg chg="add del">
          <ac:chgData name="Mohamed Elfateh" userId="162720028263a569" providerId="LiveId" clId="{B28AB3CC-C744-400A-9DBE-2B4C4472DD3B}" dt="2023-11-22T19:32:20.802" v="62" actId="26606"/>
          <ac:spMkLst>
            <pc:docMk/>
            <pc:sldMk cId="1142147386" sldId="263"/>
            <ac:spMk id="35" creationId="{0DBB7B12-4298-4CFB-B539-44A91C930328}"/>
          </ac:spMkLst>
        </pc:spChg>
        <pc:spChg chg="add mod">
          <ac:chgData name="Mohamed Elfateh" userId="162720028263a569" providerId="LiveId" clId="{B28AB3CC-C744-400A-9DBE-2B4C4472DD3B}" dt="2023-11-24T18:42:52.889" v="1474" actId="115"/>
          <ac:spMkLst>
            <pc:docMk/>
            <pc:sldMk cId="1142147386" sldId="263"/>
            <ac:spMk id="36" creationId="{4E84454C-E992-AA6E-39A1-3B112E53867A}"/>
          </ac:spMkLst>
        </pc:spChg>
        <pc:spChg chg="add">
          <ac:chgData name="Mohamed Elfateh" userId="162720028263a569" providerId="LiveId" clId="{B28AB3CC-C744-400A-9DBE-2B4C4472DD3B}" dt="2023-11-22T19:32:20.807" v="63" actId="26606"/>
          <ac:spMkLst>
            <pc:docMk/>
            <pc:sldMk cId="1142147386" sldId="263"/>
            <ac:spMk id="37" creationId="{95B1FC96-0749-41C9-BAED-E089E77149FA}"/>
          </ac:spMkLst>
        </pc:spChg>
        <pc:spChg chg="add">
          <ac:chgData name="Mohamed Elfateh" userId="162720028263a569" providerId="LiveId" clId="{B28AB3CC-C744-400A-9DBE-2B4C4472DD3B}" dt="2023-11-22T19:32:20.807" v="63" actId="26606"/>
          <ac:spMkLst>
            <pc:docMk/>
            <pc:sldMk cId="1142147386" sldId="263"/>
            <ac:spMk id="38" creationId="{63C1A86C-B1A8-4AEC-B001-595C91716E77}"/>
          </ac:spMkLst>
        </pc:spChg>
        <pc:grpChg chg="add del">
          <ac:chgData name="Mohamed Elfateh" userId="162720028263a569" providerId="LiveId" clId="{B28AB3CC-C744-400A-9DBE-2B4C4472DD3B}" dt="2023-11-22T19:29:24.326" v="45" actId="26606"/>
          <ac:grpSpMkLst>
            <pc:docMk/>
            <pc:sldMk cId="1142147386" sldId="263"/>
            <ac:grpSpMk id="18" creationId="{1DE889C7-FAD6-4397-98E2-05D503484459}"/>
          </ac:grpSpMkLst>
        </pc:grpChg>
        <pc:picChg chg="add del mod">
          <ac:chgData name="Mohamed Elfateh" userId="162720028263a569" providerId="LiveId" clId="{B28AB3CC-C744-400A-9DBE-2B4C4472DD3B}" dt="2023-11-22T19:31:20.825" v="53" actId="931"/>
          <ac:picMkLst>
            <pc:docMk/>
            <pc:sldMk cId="1142147386" sldId="263"/>
            <ac:picMk id="4" creationId="{92A56B6E-3F88-13D4-EEEC-2C97AA10E95D}"/>
          </ac:picMkLst>
        </pc:picChg>
        <pc:picChg chg="add mod ord">
          <ac:chgData name="Mohamed Elfateh" userId="162720028263a569" providerId="LiveId" clId="{B28AB3CC-C744-400A-9DBE-2B4C4472DD3B}" dt="2023-11-22T19:32:20.807" v="63" actId="26606"/>
          <ac:picMkLst>
            <pc:docMk/>
            <pc:sldMk cId="1142147386" sldId="263"/>
            <ac:picMk id="6" creationId="{DBB2FE6B-BF6B-4149-FF18-E1B25E018D4D}"/>
          </ac:picMkLst>
        </pc:picChg>
        <pc:picChg chg="add mod">
          <ac:chgData name="Mohamed Elfateh" userId="162720028263a569" providerId="LiveId" clId="{B28AB3CC-C744-400A-9DBE-2B4C4472DD3B}" dt="2023-11-22T19:32:20.807" v="63" actId="26606"/>
          <ac:picMkLst>
            <pc:docMk/>
            <pc:sldMk cId="1142147386" sldId="263"/>
            <ac:picMk id="8" creationId="{2F56B7B8-116C-D13F-7DB1-7CFA824DE349}"/>
          </ac:picMkLst>
        </pc:picChg>
      </pc:sldChg>
      <pc:sldChg chg="addSp delSp modSp new mod setBg">
        <pc:chgData name="Mohamed Elfateh" userId="162720028263a569" providerId="LiveId" clId="{B28AB3CC-C744-400A-9DBE-2B4C4472DD3B}" dt="2023-11-24T18:43:00.990" v="1475" actId="115"/>
        <pc:sldMkLst>
          <pc:docMk/>
          <pc:sldMk cId="3659439087" sldId="264"/>
        </pc:sldMkLst>
        <pc:spChg chg="add mod ord">
          <ac:chgData name="Mohamed Elfateh" userId="162720028263a569" providerId="LiveId" clId="{B28AB3CC-C744-400A-9DBE-2B4C4472DD3B}" dt="2023-11-22T19:48:44.495" v="432" actId="27636"/>
          <ac:spMkLst>
            <pc:docMk/>
            <pc:sldMk cId="3659439087" sldId="264"/>
            <ac:spMk id="4" creationId="{8571CAE7-694B-70DE-2706-B5CE0693C3BD}"/>
          </ac:spMkLst>
        </pc:spChg>
        <pc:spChg chg="add mod">
          <ac:chgData name="Mohamed Elfateh" userId="162720028263a569" providerId="LiveId" clId="{B28AB3CC-C744-400A-9DBE-2B4C4472DD3B}" dt="2023-11-24T18:43:00.990" v="1475" actId="115"/>
          <ac:spMkLst>
            <pc:docMk/>
            <pc:sldMk cId="3659439087" sldId="264"/>
            <ac:spMk id="7" creationId="{6D63665F-2B2C-EDE0-DB55-D655627321FC}"/>
          </ac:spMkLst>
        </pc:spChg>
        <pc:spChg chg="add del">
          <ac:chgData name="Mohamed Elfateh" userId="162720028263a569" providerId="LiveId" clId="{B28AB3CC-C744-400A-9DBE-2B4C4472DD3B}" dt="2023-11-22T19:45:41.235" v="342" actId="26606"/>
          <ac:spMkLst>
            <pc:docMk/>
            <pc:sldMk cId="3659439087" sldId="264"/>
            <ac:spMk id="11" creationId="{4CBC69AF-AE9D-43C7-A183-244646418BB4}"/>
          </ac:spMkLst>
        </pc:spChg>
        <pc:spChg chg="add del">
          <ac:chgData name="Mohamed Elfateh" userId="162720028263a569" providerId="LiveId" clId="{B28AB3CC-C744-400A-9DBE-2B4C4472DD3B}" dt="2023-11-22T19:45:41.235" v="342" actId="26606"/>
          <ac:spMkLst>
            <pc:docMk/>
            <pc:sldMk cId="3659439087" sldId="264"/>
            <ac:spMk id="13" creationId="{BE64232A-D912-4882-BF58-104918115741}"/>
          </ac:spMkLst>
        </pc:spChg>
        <pc:spChg chg="add del">
          <ac:chgData name="Mohamed Elfateh" userId="162720028263a569" providerId="LiveId" clId="{B28AB3CC-C744-400A-9DBE-2B4C4472DD3B}" dt="2023-11-22T19:45:41.235" v="342" actId="26606"/>
          <ac:spMkLst>
            <pc:docMk/>
            <pc:sldMk cId="3659439087" sldId="264"/>
            <ac:spMk id="15" creationId="{E8E4E9D8-6D9C-4646-83A2-11844D84EAE4}"/>
          </ac:spMkLst>
        </pc:spChg>
        <pc:spChg chg="add del">
          <ac:chgData name="Mohamed Elfateh" userId="162720028263a569" providerId="LiveId" clId="{B28AB3CC-C744-400A-9DBE-2B4C4472DD3B}" dt="2023-11-22T19:45:58.032" v="344" actId="26606"/>
          <ac:spMkLst>
            <pc:docMk/>
            <pc:sldMk cId="3659439087" sldId="264"/>
            <ac:spMk id="17" creationId="{A7C5F937-FDA4-49FD-A135-03738460F694}"/>
          </ac:spMkLst>
        </pc:spChg>
        <pc:spChg chg="add del">
          <ac:chgData name="Mohamed Elfateh" userId="162720028263a569" providerId="LiveId" clId="{B28AB3CC-C744-400A-9DBE-2B4C4472DD3B}" dt="2023-11-22T19:45:58.032" v="344" actId="26606"/>
          <ac:spMkLst>
            <pc:docMk/>
            <pc:sldMk cId="3659439087" sldId="264"/>
            <ac:spMk id="18" creationId="{F515E37C-522A-423F-B958-36BF6614147F}"/>
          </ac:spMkLst>
        </pc:spChg>
        <pc:spChg chg="add del">
          <ac:chgData name="Mohamed Elfateh" userId="162720028263a569" providerId="LiveId" clId="{B28AB3CC-C744-400A-9DBE-2B4C4472DD3B}" dt="2023-11-22T19:45:58.032" v="344" actId="26606"/>
          <ac:spMkLst>
            <pc:docMk/>
            <pc:sldMk cId="3659439087" sldId="264"/>
            <ac:spMk id="19" creationId="{C125E75E-F290-415E-9397-4DAC206C5A43}"/>
          </ac:spMkLst>
        </pc:spChg>
        <pc:spChg chg="add del">
          <ac:chgData name="Mohamed Elfateh" userId="162720028263a569" providerId="LiveId" clId="{B28AB3CC-C744-400A-9DBE-2B4C4472DD3B}" dt="2023-11-22T19:46:00.233" v="346" actId="26606"/>
          <ac:spMkLst>
            <pc:docMk/>
            <pc:sldMk cId="3659439087" sldId="264"/>
            <ac:spMk id="21" creationId="{63F5877B-98C7-49DD-83AB-0F6F57CB6543}"/>
          </ac:spMkLst>
        </pc:spChg>
        <pc:spChg chg="add del">
          <ac:chgData name="Mohamed Elfateh" userId="162720028263a569" providerId="LiveId" clId="{B28AB3CC-C744-400A-9DBE-2B4C4472DD3B}" dt="2023-11-22T19:46:00.233" v="346" actId="26606"/>
          <ac:spMkLst>
            <pc:docMk/>
            <pc:sldMk cId="3659439087" sldId="264"/>
            <ac:spMk id="22" creationId="{4EA91930-66BC-4C41-B4F5-C31EB216F64B}"/>
          </ac:spMkLst>
        </pc:spChg>
        <pc:spChg chg="add del">
          <ac:chgData name="Mohamed Elfateh" userId="162720028263a569" providerId="LiveId" clId="{B28AB3CC-C744-400A-9DBE-2B4C4472DD3B}" dt="2023-11-22T19:46:00.233" v="346" actId="26606"/>
          <ac:spMkLst>
            <pc:docMk/>
            <pc:sldMk cId="3659439087" sldId="264"/>
            <ac:spMk id="23" creationId="{6313CF8F-B436-401E-9575-DE0F8E8B5B17}"/>
          </ac:spMkLst>
        </pc:spChg>
        <pc:spChg chg="add del">
          <ac:chgData name="Mohamed Elfateh" userId="162720028263a569" providerId="LiveId" clId="{B28AB3CC-C744-400A-9DBE-2B4C4472DD3B}" dt="2023-11-22T19:46:00.233" v="346" actId="26606"/>
          <ac:spMkLst>
            <pc:docMk/>
            <pc:sldMk cId="3659439087" sldId="264"/>
            <ac:spMk id="24" creationId="{2A38CFE9-C30A-4551-ACCB-D5808FBC39CD}"/>
          </ac:spMkLst>
        </pc:spChg>
        <pc:spChg chg="add del">
          <ac:chgData name="Mohamed Elfateh" userId="162720028263a569" providerId="LiveId" clId="{B28AB3CC-C744-400A-9DBE-2B4C4472DD3B}" dt="2023-11-22T19:46:00.233" v="346" actId="26606"/>
          <ac:spMkLst>
            <pc:docMk/>
            <pc:sldMk cId="3659439087" sldId="264"/>
            <ac:spMk id="25" creationId="{67EF550F-47CE-4FB2-9DAC-12AD835C833D}"/>
          </ac:spMkLst>
        </pc:spChg>
        <pc:spChg chg="add del">
          <ac:chgData name="Mohamed Elfateh" userId="162720028263a569" providerId="LiveId" clId="{B28AB3CC-C744-400A-9DBE-2B4C4472DD3B}" dt="2023-11-22T19:46:09.713" v="348" actId="26606"/>
          <ac:spMkLst>
            <pc:docMk/>
            <pc:sldMk cId="3659439087" sldId="264"/>
            <ac:spMk id="27" creationId="{6D24BC9E-AC6A-42EE-AFD8-B290720B841F}"/>
          </ac:spMkLst>
        </pc:spChg>
        <pc:spChg chg="add del">
          <ac:chgData name="Mohamed Elfateh" userId="162720028263a569" providerId="LiveId" clId="{B28AB3CC-C744-400A-9DBE-2B4C4472DD3B}" dt="2023-11-22T19:46:09.713" v="348" actId="26606"/>
          <ac:spMkLst>
            <pc:docMk/>
            <pc:sldMk cId="3659439087" sldId="264"/>
            <ac:spMk id="28" creationId="{0990C621-3B8B-4820-8328-D47EF7CE823C}"/>
          </ac:spMkLst>
        </pc:spChg>
        <pc:spChg chg="add del">
          <ac:chgData name="Mohamed Elfateh" userId="162720028263a569" providerId="LiveId" clId="{B28AB3CC-C744-400A-9DBE-2B4C4472DD3B}" dt="2023-11-22T19:46:09.713" v="348" actId="26606"/>
          <ac:spMkLst>
            <pc:docMk/>
            <pc:sldMk cId="3659439087" sldId="264"/>
            <ac:spMk id="29" creationId="{C1A2385B-1D2A-4E17-84FA-6CB7F0AAE473}"/>
          </ac:spMkLst>
        </pc:spChg>
        <pc:spChg chg="add del">
          <ac:chgData name="Mohamed Elfateh" userId="162720028263a569" providerId="LiveId" clId="{B28AB3CC-C744-400A-9DBE-2B4C4472DD3B}" dt="2023-11-22T19:46:09.713" v="348" actId="26606"/>
          <ac:spMkLst>
            <pc:docMk/>
            <pc:sldMk cId="3659439087" sldId="264"/>
            <ac:spMk id="30" creationId="{5E791F2F-79DB-4CC0-9FA1-001E3E91E8B7}"/>
          </ac:spMkLst>
        </pc:spChg>
        <pc:spChg chg="add del">
          <ac:chgData name="Mohamed Elfateh" userId="162720028263a569" providerId="LiveId" clId="{B28AB3CC-C744-400A-9DBE-2B4C4472DD3B}" dt="2023-11-22T19:46:24.275" v="350" actId="26606"/>
          <ac:spMkLst>
            <pc:docMk/>
            <pc:sldMk cId="3659439087" sldId="264"/>
            <ac:spMk id="32" creationId="{B712E947-0734-45F9-9C4F-41114EC3A33E}"/>
          </ac:spMkLst>
        </pc:spChg>
        <pc:spChg chg="add del">
          <ac:chgData name="Mohamed Elfateh" userId="162720028263a569" providerId="LiveId" clId="{B28AB3CC-C744-400A-9DBE-2B4C4472DD3B}" dt="2023-11-22T19:46:25.498" v="352" actId="26606"/>
          <ac:spMkLst>
            <pc:docMk/>
            <pc:sldMk cId="3659439087" sldId="264"/>
            <ac:spMk id="36" creationId="{38468727-63BE-4191-B4A6-C30C82C0E986}"/>
          </ac:spMkLst>
        </pc:spChg>
        <pc:spChg chg="add del">
          <ac:chgData name="Mohamed Elfateh" userId="162720028263a569" providerId="LiveId" clId="{B28AB3CC-C744-400A-9DBE-2B4C4472DD3B}" dt="2023-11-22T19:46:25.498" v="352" actId="26606"/>
          <ac:spMkLst>
            <pc:docMk/>
            <pc:sldMk cId="3659439087" sldId="264"/>
            <ac:spMk id="37" creationId="{9D355BB6-1BB8-4828-B246-CFB31742D7B8}"/>
          </ac:spMkLst>
        </pc:spChg>
        <pc:spChg chg="add del">
          <ac:chgData name="Mohamed Elfateh" userId="162720028263a569" providerId="LiveId" clId="{B28AB3CC-C744-400A-9DBE-2B4C4472DD3B}" dt="2023-11-22T19:46:25.498" v="352" actId="26606"/>
          <ac:spMkLst>
            <pc:docMk/>
            <pc:sldMk cId="3659439087" sldId="264"/>
            <ac:spMk id="38" creationId="{CA52A9B9-B2B3-46F0-9D53-0EFF9905BF8F}"/>
          </ac:spMkLst>
        </pc:spChg>
        <pc:spChg chg="add del">
          <ac:chgData name="Mohamed Elfateh" userId="162720028263a569" providerId="LiveId" clId="{B28AB3CC-C744-400A-9DBE-2B4C4472DD3B}" dt="2023-11-22T19:46:29.316" v="354" actId="26606"/>
          <ac:spMkLst>
            <pc:docMk/>
            <pc:sldMk cId="3659439087" sldId="264"/>
            <ac:spMk id="40" creationId="{2DAA6C16-BF9B-4A3E-BC70-EE6015D4F967}"/>
          </ac:spMkLst>
        </pc:spChg>
        <pc:spChg chg="add">
          <ac:chgData name="Mohamed Elfateh" userId="162720028263a569" providerId="LiveId" clId="{B28AB3CC-C744-400A-9DBE-2B4C4472DD3B}" dt="2023-11-22T19:46:29.316" v="355" actId="26606"/>
          <ac:spMkLst>
            <pc:docMk/>
            <pc:sldMk cId="3659439087" sldId="264"/>
            <ac:spMk id="44" creationId="{1022CA72-2A63-428F-B586-37BA5AB6D265}"/>
          </ac:spMkLst>
        </pc:spChg>
        <pc:spChg chg="add">
          <ac:chgData name="Mohamed Elfateh" userId="162720028263a569" providerId="LiveId" clId="{B28AB3CC-C744-400A-9DBE-2B4C4472DD3B}" dt="2023-11-22T19:46:29.316" v="355" actId="26606"/>
          <ac:spMkLst>
            <pc:docMk/>
            <pc:sldMk cId="3659439087" sldId="264"/>
            <ac:spMk id="45" creationId="{95C8260E-968F-44E8-A823-ABB431311926}"/>
          </ac:spMkLst>
        </pc:spChg>
        <pc:spChg chg="add">
          <ac:chgData name="Mohamed Elfateh" userId="162720028263a569" providerId="LiveId" clId="{B28AB3CC-C744-400A-9DBE-2B4C4472DD3B}" dt="2023-11-22T19:46:29.316" v="355" actId="26606"/>
          <ac:spMkLst>
            <pc:docMk/>
            <pc:sldMk cId="3659439087" sldId="264"/>
            <ac:spMk id="46" creationId="{2C1BBA94-3F40-40AA-8BB9-E69E25E537C1}"/>
          </ac:spMkLst>
        </pc:spChg>
        <pc:spChg chg="add">
          <ac:chgData name="Mohamed Elfateh" userId="162720028263a569" providerId="LiveId" clId="{B28AB3CC-C744-400A-9DBE-2B4C4472DD3B}" dt="2023-11-22T19:46:29.316" v="355" actId="26606"/>
          <ac:spMkLst>
            <pc:docMk/>
            <pc:sldMk cId="3659439087" sldId="264"/>
            <ac:spMk id="47" creationId="{FE43805F-24A6-46A4-B19B-54F28347355C}"/>
          </ac:spMkLst>
        </pc:spChg>
        <pc:grpChg chg="add del">
          <ac:chgData name="Mohamed Elfateh" userId="162720028263a569" providerId="LiveId" clId="{B28AB3CC-C744-400A-9DBE-2B4C4472DD3B}" dt="2023-11-22T19:46:24.275" v="350" actId="26606"/>
          <ac:grpSpMkLst>
            <pc:docMk/>
            <pc:sldMk cId="3659439087" sldId="264"/>
            <ac:grpSpMk id="33" creationId="{12B3290A-D3BF-4B87-B55B-FD9A98B49727}"/>
          </ac:grpSpMkLst>
        </pc:grpChg>
        <pc:grpChg chg="add del">
          <ac:chgData name="Mohamed Elfateh" userId="162720028263a569" providerId="LiveId" clId="{B28AB3CC-C744-400A-9DBE-2B4C4472DD3B}" dt="2023-11-22T19:46:29.316" v="354" actId="26606"/>
          <ac:grpSpMkLst>
            <pc:docMk/>
            <pc:sldMk cId="3659439087" sldId="264"/>
            <ac:grpSpMk id="41" creationId="{A4AE1828-51FD-4AD7-BCF6-9AF5C696CE5D}"/>
          </ac:grpSpMkLst>
        </pc:grpChg>
        <pc:picChg chg="add mod ord modCrop">
          <ac:chgData name="Mohamed Elfateh" userId="162720028263a569" providerId="LiveId" clId="{B28AB3CC-C744-400A-9DBE-2B4C4472DD3B}" dt="2023-11-22T19:46:29.316" v="355" actId="26606"/>
          <ac:picMkLst>
            <pc:docMk/>
            <pc:sldMk cId="3659439087" sldId="264"/>
            <ac:picMk id="3" creationId="{F69EFF7B-14FB-A86C-B187-6D141510ADA3}"/>
          </ac:picMkLst>
        </pc:picChg>
        <pc:picChg chg="add mod ord modCrop">
          <ac:chgData name="Mohamed Elfateh" userId="162720028263a569" providerId="LiveId" clId="{B28AB3CC-C744-400A-9DBE-2B4C4472DD3B}" dt="2023-11-22T19:46:43.302" v="357" actId="14100"/>
          <ac:picMkLst>
            <pc:docMk/>
            <pc:sldMk cId="3659439087" sldId="264"/>
            <ac:picMk id="6" creationId="{63AA522D-2EFE-CEAA-E51C-98DF01D8E15E}"/>
          </ac:picMkLst>
        </pc:picChg>
      </pc:sldChg>
      <pc:sldChg chg="addSp delSp modSp new mod setBg">
        <pc:chgData name="Mohamed Elfateh" userId="162720028263a569" providerId="LiveId" clId="{B28AB3CC-C744-400A-9DBE-2B4C4472DD3B}" dt="2023-11-23T16:13:37.795" v="611" actId="1036"/>
        <pc:sldMkLst>
          <pc:docMk/>
          <pc:sldMk cId="1292364580" sldId="265"/>
        </pc:sldMkLst>
        <pc:spChg chg="add mod">
          <ac:chgData name="Mohamed Elfateh" userId="162720028263a569" providerId="LiveId" clId="{B28AB3CC-C744-400A-9DBE-2B4C4472DD3B}" dt="2023-11-23T16:13:16.611" v="577" actId="403"/>
          <ac:spMkLst>
            <pc:docMk/>
            <pc:sldMk cId="1292364580" sldId="265"/>
            <ac:spMk id="4" creationId="{B6C60DCE-85D9-92AF-552E-B6D14CD43BC0}"/>
          </ac:spMkLst>
        </pc:spChg>
        <pc:spChg chg="add mod">
          <ac:chgData name="Mohamed Elfateh" userId="162720028263a569" providerId="LiveId" clId="{B28AB3CC-C744-400A-9DBE-2B4C4472DD3B}" dt="2023-11-23T16:13:37.795" v="611" actId="1036"/>
          <ac:spMkLst>
            <pc:docMk/>
            <pc:sldMk cId="1292364580" sldId="265"/>
            <ac:spMk id="5" creationId="{0E21EB69-0A95-6ABD-B7F2-655A9F835292}"/>
          </ac:spMkLst>
        </pc:spChg>
        <pc:spChg chg="add del">
          <ac:chgData name="Mohamed Elfateh" userId="162720028263a569" providerId="LiveId" clId="{B28AB3CC-C744-400A-9DBE-2B4C4472DD3B}" dt="2023-11-23T16:10:59.752" v="518" actId="26606"/>
          <ac:spMkLst>
            <pc:docMk/>
            <pc:sldMk cId="1292364580" sldId="265"/>
            <ac:spMk id="9" creationId="{B1595A09-E336-4D1B-9B3A-06A2287A54E2}"/>
          </ac:spMkLst>
        </pc:spChg>
        <pc:spChg chg="add del">
          <ac:chgData name="Mohamed Elfateh" userId="162720028263a569" providerId="LiveId" clId="{B28AB3CC-C744-400A-9DBE-2B4C4472DD3B}" dt="2023-11-23T16:10:59.752" v="518" actId="26606"/>
          <ac:spMkLst>
            <pc:docMk/>
            <pc:sldMk cId="1292364580" sldId="265"/>
            <ac:spMk id="11" creationId="{3540989C-C7B8-473B-BF87-6F2DA6A90006}"/>
          </ac:spMkLst>
        </pc:spChg>
        <pc:spChg chg="add del">
          <ac:chgData name="Mohamed Elfateh" userId="162720028263a569" providerId="LiveId" clId="{B28AB3CC-C744-400A-9DBE-2B4C4472DD3B}" dt="2023-11-23T16:11:01.229" v="520" actId="26606"/>
          <ac:spMkLst>
            <pc:docMk/>
            <pc:sldMk cId="1292364580" sldId="265"/>
            <ac:spMk id="13" creationId="{2C1BBA94-3F40-40AA-8BB9-E69E25E537C1}"/>
          </ac:spMkLst>
        </pc:spChg>
        <pc:spChg chg="add del">
          <ac:chgData name="Mohamed Elfateh" userId="162720028263a569" providerId="LiveId" clId="{B28AB3CC-C744-400A-9DBE-2B4C4472DD3B}" dt="2023-11-23T16:11:01.229" v="520" actId="26606"/>
          <ac:spMkLst>
            <pc:docMk/>
            <pc:sldMk cId="1292364580" sldId="265"/>
            <ac:spMk id="14" creationId="{7FEAE179-C525-48F3-AD47-0E9E2B6F2E2E}"/>
          </ac:spMkLst>
        </pc:spChg>
        <pc:spChg chg="add del">
          <ac:chgData name="Mohamed Elfateh" userId="162720028263a569" providerId="LiveId" clId="{B28AB3CC-C744-400A-9DBE-2B4C4472DD3B}" dt="2023-11-23T16:11:01.229" v="520" actId="26606"/>
          <ac:spMkLst>
            <pc:docMk/>
            <pc:sldMk cId="1292364580" sldId="265"/>
            <ac:spMk id="15" creationId="{FE43805F-24A6-46A4-B19B-54F28347355C}"/>
          </ac:spMkLst>
        </pc:spChg>
        <pc:spChg chg="add del">
          <ac:chgData name="Mohamed Elfateh" userId="162720028263a569" providerId="LiveId" clId="{B28AB3CC-C744-400A-9DBE-2B4C4472DD3B}" dt="2023-11-23T16:11:01.229" v="520" actId="26606"/>
          <ac:spMkLst>
            <pc:docMk/>
            <pc:sldMk cId="1292364580" sldId="265"/>
            <ac:spMk id="16" creationId="{95C8260E-968F-44E8-A823-ABB431311926}"/>
          </ac:spMkLst>
        </pc:spChg>
        <pc:spChg chg="add del">
          <ac:chgData name="Mohamed Elfateh" userId="162720028263a569" providerId="LiveId" clId="{B28AB3CC-C744-400A-9DBE-2B4C4472DD3B}" dt="2023-11-23T16:11:15.361" v="522" actId="26606"/>
          <ac:spMkLst>
            <pc:docMk/>
            <pc:sldMk cId="1292364580" sldId="265"/>
            <ac:spMk id="18" creationId="{3AFE8227-C443-417B-BA91-520EB1EF4559}"/>
          </ac:spMkLst>
        </pc:spChg>
        <pc:spChg chg="add del">
          <ac:chgData name="Mohamed Elfateh" userId="162720028263a569" providerId="LiveId" clId="{B28AB3CC-C744-400A-9DBE-2B4C4472DD3B}" dt="2023-11-23T16:11:15.361" v="522" actId="26606"/>
          <ac:spMkLst>
            <pc:docMk/>
            <pc:sldMk cId="1292364580" sldId="265"/>
            <ac:spMk id="19" creationId="{907741FC-B544-4A6E-B831-6789D042333D}"/>
          </ac:spMkLst>
        </pc:spChg>
        <pc:spChg chg="add del">
          <ac:chgData name="Mohamed Elfateh" userId="162720028263a569" providerId="LiveId" clId="{B28AB3CC-C744-400A-9DBE-2B4C4472DD3B}" dt="2023-11-23T16:11:15.361" v="522" actId="26606"/>
          <ac:spMkLst>
            <pc:docMk/>
            <pc:sldMk cId="1292364580" sldId="265"/>
            <ac:spMk id="20" creationId="{3F0BE7ED-7814-4273-B18A-F26CC0380380}"/>
          </ac:spMkLst>
        </pc:spChg>
        <pc:spChg chg="add del">
          <ac:chgData name="Mohamed Elfateh" userId="162720028263a569" providerId="LiveId" clId="{B28AB3CC-C744-400A-9DBE-2B4C4472DD3B}" dt="2023-11-23T16:11:26.592" v="524" actId="26606"/>
          <ac:spMkLst>
            <pc:docMk/>
            <pc:sldMk cId="1292364580" sldId="265"/>
            <ac:spMk id="22" creationId="{C0763A76-9F1C-4FC5-82B7-DD475DA461B2}"/>
          </ac:spMkLst>
        </pc:spChg>
        <pc:spChg chg="add del">
          <ac:chgData name="Mohamed Elfateh" userId="162720028263a569" providerId="LiveId" clId="{B28AB3CC-C744-400A-9DBE-2B4C4472DD3B}" dt="2023-11-23T16:11:26.592" v="524" actId="26606"/>
          <ac:spMkLst>
            <pc:docMk/>
            <pc:sldMk cId="1292364580" sldId="265"/>
            <ac:spMk id="23" creationId="{E81BF4F6-F2CF-4984-9D14-D6966D92F99F}"/>
          </ac:spMkLst>
        </pc:spChg>
        <pc:picChg chg="add mod ord modCrop">
          <ac:chgData name="Mohamed Elfateh" userId="162720028263a569" providerId="LiveId" clId="{B28AB3CC-C744-400A-9DBE-2B4C4472DD3B}" dt="2023-11-23T16:11:26.592" v="525" actId="26606"/>
          <ac:picMkLst>
            <pc:docMk/>
            <pc:sldMk cId="1292364580" sldId="265"/>
            <ac:picMk id="3" creationId="{593F92CD-CA73-8CB0-E6D9-60CB9AEC36F3}"/>
          </ac:picMkLst>
        </pc:picChg>
      </pc:sldChg>
      <pc:sldChg chg="add del">
        <pc:chgData name="Mohamed Elfateh" userId="162720028263a569" providerId="LiveId" clId="{B28AB3CC-C744-400A-9DBE-2B4C4472DD3B}" dt="2023-11-23T17:49:23.031" v="1473" actId="2696"/>
        <pc:sldMkLst>
          <pc:docMk/>
          <pc:sldMk cId="3080859001" sldId="266"/>
        </pc:sldMkLst>
      </pc:sldChg>
      <pc:sldChg chg="addSp delSp modSp new mod setBg">
        <pc:chgData name="Mohamed Elfateh" userId="162720028263a569" providerId="LiveId" clId="{B28AB3CC-C744-400A-9DBE-2B4C4472DD3B}" dt="2023-11-24T18:43:14.133" v="1478" actId="20577"/>
        <pc:sldMkLst>
          <pc:docMk/>
          <pc:sldMk cId="145250902" sldId="267"/>
        </pc:sldMkLst>
        <pc:spChg chg="add mod">
          <ac:chgData name="Mohamed Elfateh" userId="162720028263a569" providerId="LiveId" clId="{B28AB3CC-C744-400A-9DBE-2B4C4472DD3B}" dt="2023-11-24T18:43:14.133" v="1478" actId="20577"/>
          <ac:spMkLst>
            <pc:docMk/>
            <pc:sldMk cId="145250902" sldId="267"/>
            <ac:spMk id="12" creationId="{4EC3A0AA-DB86-8DA9-2D0F-395C801432BB}"/>
          </ac:spMkLst>
        </pc:spChg>
        <pc:spChg chg="add del">
          <ac:chgData name="Mohamed Elfateh" userId="162720028263a569" providerId="LiveId" clId="{B28AB3CC-C744-400A-9DBE-2B4C4472DD3B}" dt="2023-11-23T16:41:24.529" v="650" actId="26606"/>
          <ac:spMkLst>
            <pc:docMk/>
            <pc:sldMk cId="145250902" sldId="267"/>
            <ac:spMk id="17" creationId="{F13C74B1-5B17-4795-BED0-7140497B445A}"/>
          </ac:spMkLst>
        </pc:spChg>
        <pc:spChg chg="add del">
          <ac:chgData name="Mohamed Elfateh" userId="162720028263a569" providerId="LiveId" clId="{B28AB3CC-C744-400A-9DBE-2B4C4472DD3B}" dt="2023-11-23T16:41:24.529" v="650" actId="26606"/>
          <ac:spMkLst>
            <pc:docMk/>
            <pc:sldMk cId="145250902" sldId="267"/>
            <ac:spMk id="19" creationId="{D4974D33-8DC5-464E-8C6D-BE58F0669C17}"/>
          </ac:spMkLst>
        </pc:spChg>
        <pc:spChg chg="add">
          <ac:chgData name="Mohamed Elfateh" userId="162720028263a569" providerId="LiveId" clId="{B28AB3CC-C744-400A-9DBE-2B4C4472DD3B}" dt="2023-11-23T16:41:24.529" v="651" actId="26606"/>
          <ac:spMkLst>
            <pc:docMk/>
            <pc:sldMk cId="145250902" sldId="267"/>
            <ac:spMk id="21" creationId="{3F0BE7ED-7814-4273-B18A-F26CC0380380}"/>
          </ac:spMkLst>
        </pc:spChg>
        <pc:spChg chg="add">
          <ac:chgData name="Mohamed Elfateh" userId="162720028263a569" providerId="LiveId" clId="{B28AB3CC-C744-400A-9DBE-2B4C4472DD3B}" dt="2023-11-23T16:41:24.529" v="651" actId="26606"/>
          <ac:spMkLst>
            <pc:docMk/>
            <pc:sldMk cId="145250902" sldId="267"/>
            <ac:spMk id="22" creationId="{3AFE8227-C443-417B-BA91-520EB1EF4559}"/>
          </ac:spMkLst>
        </pc:spChg>
        <pc:spChg chg="add">
          <ac:chgData name="Mohamed Elfateh" userId="162720028263a569" providerId="LiveId" clId="{B28AB3CC-C744-400A-9DBE-2B4C4472DD3B}" dt="2023-11-23T16:41:24.529" v="651" actId="26606"/>
          <ac:spMkLst>
            <pc:docMk/>
            <pc:sldMk cId="145250902" sldId="267"/>
            <ac:spMk id="23" creationId="{907741FC-B544-4A6E-B831-6789D042333D}"/>
          </ac:spMkLst>
        </pc:spChg>
        <pc:picChg chg="add del mod">
          <ac:chgData name="Mohamed Elfateh" userId="162720028263a569" providerId="LiveId" clId="{B28AB3CC-C744-400A-9DBE-2B4C4472DD3B}" dt="2023-11-23T16:28:52.721" v="623" actId="478"/>
          <ac:picMkLst>
            <pc:docMk/>
            <pc:sldMk cId="145250902" sldId="267"/>
            <ac:picMk id="3" creationId="{9663E00B-E56C-3BDE-88D1-C7D9C2E6AEB4}"/>
          </ac:picMkLst>
        </pc:picChg>
        <pc:picChg chg="add del mod">
          <ac:chgData name="Mohamed Elfateh" userId="162720028263a569" providerId="LiveId" clId="{B28AB3CC-C744-400A-9DBE-2B4C4472DD3B}" dt="2023-11-23T16:28:52.721" v="623" actId="478"/>
          <ac:picMkLst>
            <pc:docMk/>
            <pc:sldMk cId="145250902" sldId="267"/>
            <ac:picMk id="5" creationId="{83A2B648-2EE5-6110-1EEE-4DF9225D61EA}"/>
          </ac:picMkLst>
        </pc:picChg>
        <pc:picChg chg="add del mod modCrop">
          <ac:chgData name="Mohamed Elfateh" userId="162720028263a569" providerId="LiveId" clId="{B28AB3CC-C744-400A-9DBE-2B4C4472DD3B}" dt="2023-11-23T16:30:15.166" v="640" actId="478"/>
          <ac:picMkLst>
            <pc:docMk/>
            <pc:sldMk cId="145250902" sldId="267"/>
            <ac:picMk id="7" creationId="{4EC3216B-442C-B8D1-2187-F39BD162DA5E}"/>
          </ac:picMkLst>
        </pc:picChg>
        <pc:picChg chg="add del mod modCrop">
          <ac:chgData name="Mohamed Elfateh" userId="162720028263a569" providerId="LiveId" clId="{B28AB3CC-C744-400A-9DBE-2B4C4472DD3B}" dt="2023-11-23T16:30:16.857" v="641" actId="478"/>
          <ac:picMkLst>
            <pc:docMk/>
            <pc:sldMk cId="145250902" sldId="267"/>
            <ac:picMk id="9" creationId="{9CFCB289-6E4E-DB9C-914C-48B5F41D2F5A}"/>
          </ac:picMkLst>
        </pc:picChg>
        <pc:picChg chg="add mod ord">
          <ac:chgData name="Mohamed Elfateh" userId="162720028263a569" providerId="LiveId" clId="{B28AB3CC-C744-400A-9DBE-2B4C4472DD3B}" dt="2023-11-23T16:46:46.590" v="736" actId="14100"/>
          <ac:picMkLst>
            <pc:docMk/>
            <pc:sldMk cId="145250902" sldId="267"/>
            <ac:picMk id="11" creationId="{7497CEDF-3641-3CB0-7153-02CD7EB32944}"/>
          </ac:picMkLst>
        </pc:picChg>
      </pc:sldChg>
      <pc:sldChg chg="addSp delSp modSp new mod setBg">
        <pc:chgData name="Mohamed Elfateh" userId="162720028263a569" providerId="LiveId" clId="{B28AB3CC-C744-400A-9DBE-2B4C4472DD3B}" dt="2023-11-23T17:01:18.643" v="811" actId="14100"/>
        <pc:sldMkLst>
          <pc:docMk/>
          <pc:sldMk cId="2819486106" sldId="268"/>
        </pc:sldMkLst>
        <pc:spChg chg="add mod ord">
          <ac:chgData name="Mohamed Elfateh" userId="162720028263a569" providerId="LiveId" clId="{B28AB3CC-C744-400A-9DBE-2B4C4472DD3B}" dt="2023-11-23T17:01:18.643" v="811" actId="14100"/>
          <ac:spMkLst>
            <pc:docMk/>
            <pc:sldMk cId="2819486106" sldId="268"/>
            <ac:spMk id="3" creationId="{A6572671-33D2-B789-7936-4CBD9D1DA1FD}"/>
          </ac:spMkLst>
        </pc:spChg>
        <pc:spChg chg="add mod">
          <ac:chgData name="Mohamed Elfateh" userId="162720028263a569" providerId="LiveId" clId="{B28AB3CC-C744-400A-9DBE-2B4C4472DD3B}" dt="2023-11-23T17:01:11.981" v="810" actId="14100"/>
          <ac:spMkLst>
            <pc:docMk/>
            <pc:sldMk cId="2819486106" sldId="268"/>
            <ac:spMk id="6" creationId="{3FCDDA5F-61E8-5CE2-10B5-16F36609EAB0}"/>
          </ac:spMkLst>
        </pc:spChg>
        <pc:spChg chg="add del">
          <ac:chgData name="Mohamed Elfateh" userId="162720028263a569" providerId="LiveId" clId="{B28AB3CC-C744-400A-9DBE-2B4C4472DD3B}" dt="2023-11-23T16:58:42.496" v="766" actId="26606"/>
          <ac:spMkLst>
            <pc:docMk/>
            <pc:sldMk cId="2819486106" sldId="268"/>
            <ac:spMk id="10" creationId="{12609869-9E80-471B-A487-A53288E0E791}"/>
          </ac:spMkLst>
        </pc:spChg>
        <pc:spChg chg="add del">
          <ac:chgData name="Mohamed Elfateh" userId="162720028263a569" providerId="LiveId" clId="{B28AB3CC-C744-400A-9DBE-2B4C4472DD3B}" dt="2023-11-23T16:58:42.496" v="766" actId="26606"/>
          <ac:spMkLst>
            <pc:docMk/>
            <pc:sldMk cId="2819486106" sldId="268"/>
            <ac:spMk id="12" creationId="{7004738A-9D34-43E8-97D2-CA0EED4F8BE0}"/>
          </ac:spMkLst>
        </pc:spChg>
        <pc:spChg chg="add del">
          <ac:chgData name="Mohamed Elfateh" userId="162720028263a569" providerId="LiveId" clId="{B28AB3CC-C744-400A-9DBE-2B4C4472DD3B}" dt="2023-11-23T16:58:42.496" v="766" actId="26606"/>
          <ac:spMkLst>
            <pc:docMk/>
            <pc:sldMk cId="2819486106" sldId="268"/>
            <ac:spMk id="14" creationId="{B8B8D07F-F13E-443E-BA68-2D26672D76B9}"/>
          </ac:spMkLst>
        </pc:spChg>
        <pc:spChg chg="add del">
          <ac:chgData name="Mohamed Elfateh" userId="162720028263a569" providerId="LiveId" clId="{B28AB3CC-C744-400A-9DBE-2B4C4472DD3B}" dt="2023-11-23T16:58:42.496" v="766" actId="26606"/>
          <ac:spMkLst>
            <pc:docMk/>
            <pc:sldMk cId="2819486106" sldId="268"/>
            <ac:spMk id="16" creationId="{2813A4FA-24A5-41ED-A534-3807D1B2F344}"/>
          </ac:spMkLst>
        </pc:spChg>
        <pc:spChg chg="add del">
          <ac:chgData name="Mohamed Elfateh" userId="162720028263a569" providerId="LiveId" clId="{B28AB3CC-C744-400A-9DBE-2B4C4472DD3B}" dt="2023-11-23T16:58:42.496" v="766" actId="26606"/>
          <ac:spMkLst>
            <pc:docMk/>
            <pc:sldMk cId="2819486106" sldId="268"/>
            <ac:spMk id="18" creationId="{C3944F27-CA70-4E84-A51A-E6BF89558979}"/>
          </ac:spMkLst>
        </pc:spChg>
        <pc:spChg chg="add del">
          <ac:chgData name="Mohamed Elfateh" userId="162720028263a569" providerId="LiveId" clId="{B28AB3CC-C744-400A-9DBE-2B4C4472DD3B}" dt="2023-11-23T16:58:56.277" v="768" actId="26606"/>
          <ac:spMkLst>
            <pc:docMk/>
            <pc:sldMk cId="2819486106" sldId="268"/>
            <ac:spMk id="20" creationId="{1B15ED52-F352-441B-82BF-E0EA34836D08}"/>
          </ac:spMkLst>
        </pc:spChg>
        <pc:spChg chg="add del">
          <ac:chgData name="Mohamed Elfateh" userId="162720028263a569" providerId="LiveId" clId="{B28AB3CC-C744-400A-9DBE-2B4C4472DD3B}" dt="2023-11-23T16:58:56.277" v="768" actId="26606"/>
          <ac:spMkLst>
            <pc:docMk/>
            <pc:sldMk cId="2819486106" sldId="268"/>
            <ac:spMk id="21" creationId="{3B2E3793-BFE6-45A2-9B7B-E18844431C99}"/>
          </ac:spMkLst>
        </pc:spChg>
        <pc:spChg chg="add del">
          <ac:chgData name="Mohamed Elfateh" userId="162720028263a569" providerId="LiveId" clId="{B28AB3CC-C744-400A-9DBE-2B4C4472DD3B}" dt="2023-11-23T16:58:56.277" v="768" actId="26606"/>
          <ac:spMkLst>
            <pc:docMk/>
            <pc:sldMk cId="2819486106" sldId="268"/>
            <ac:spMk id="22" creationId="{BC4C4868-CB8F-4AF9-9CDB-8108F2C19B67}"/>
          </ac:spMkLst>
        </pc:spChg>
        <pc:spChg chg="add del">
          <ac:chgData name="Mohamed Elfateh" userId="162720028263a569" providerId="LiveId" clId="{B28AB3CC-C744-400A-9DBE-2B4C4472DD3B}" dt="2023-11-23T16:58:56.277" v="768" actId="26606"/>
          <ac:spMkLst>
            <pc:docMk/>
            <pc:sldMk cId="2819486106" sldId="268"/>
            <ac:spMk id="23" creationId="{375E0459-6403-40CD-989D-56A4407CA12E}"/>
          </ac:spMkLst>
        </pc:spChg>
        <pc:spChg chg="add del">
          <ac:chgData name="Mohamed Elfateh" userId="162720028263a569" providerId="LiveId" clId="{B28AB3CC-C744-400A-9DBE-2B4C4472DD3B}" dt="2023-11-23T16:58:56.277" v="768" actId="26606"/>
          <ac:spMkLst>
            <pc:docMk/>
            <pc:sldMk cId="2819486106" sldId="268"/>
            <ac:spMk id="24" creationId="{53E5B1A8-3AC9-4BD1-9BBC-78CA94F2D1BA}"/>
          </ac:spMkLst>
        </pc:spChg>
        <pc:spChg chg="add del">
          <ac:chgData name="Mohamed Elfateh" userId="162720028263a569" providerId="LiveId" clId="{B28AB3CC-C744-400A-9DBE-2B4C4472DD3B}" dt="2023-11-23T16:58:58.166" v="770" actId="26606"/>
          <ac:spMkLst>
            <pc:docMk/>
            <pc:sldMk cId="2819486106" sldId="268"/>
            <ac:spMk id="26" creationId="{C681C32C-7AFC-4BB3-9088-65CBDFC5D1C2}"/>
          </ac:spMkLst>
        </pc:spChg>
        <pc:spChg chg="add del">
          <ac:chgData name="Mohamed Elfateh" userId="162720028263a569" providerId="LiveId" clId="{B28AB3CC-C744-400A-9DBE-2B4C4472DD3B}" dt="2023-11-23T16:58:58.166" v="770" actId="26606"/>
          <ac:spMkLst>
            <pc:docMk/>
            <pc:sldMk cId="2819486106" sldId="268"/>
            <ac:spMk id="27" creationId="{199C0ED0-69DE-4C31-A5CF-E2A46FD30226}"/>
          </ac:spMkLst>
        </pc:spChg>
        <pc:spChg chg="add del">
          <ac:chgData name="Mohamed Elfateh" userId="162720028263a569" providerId="LiveId" clId="{B28AB3CC-C744-400A-9DBE-2B4C4472DD3B}" dt="2023-11-23T16:58:58.166" v="770" actId="26606"/>
          <ac:spMkLst>
            <pc:docMk/>
            <pc:sldMk cId="2819486106" sldId="268"/>
            <ac:spMk id="28" creationId="{8D42B8BD-40AF-488E-8A79-D7256C917229}"/>
          </ac:spMkLst>
        </pc:spChg>
        <pc:spChg chg="add del">
          <ac:chgData name="Mohamed Elfateh" userId="162720028263a569" providerId="LiveId" clId="{B28AB3CC-C744-400A-9DBE-2B4C4472DD3B}" dt="2023-11-23T16:59:00.013" v="772" actId="26606"/>
          <ac:spMkLst>
            <pc:docMk/>
            <pc:sldMk cId="2819486106" sldId="268"/>
            <ac:spMk id="30" creationId="{8181FC64-B306-4821-98E2-780662EFC486}"/>
          </ac:spMkLst>
        </pc:spChg>
        <pc:spChg chg="add del">
          <ac:chgData name="Mohamed Elfateh" userId="162720028263a569" providerId="LiveId" clId="{B28AB3CC-C744-400A-9DBE-2B4C4472DD3B}" dt="2023-11-23T16:59:00.013" v="772" actId="26606"/>
          <ac:spMkLst>
            <pc:docMk/>
            <pc:sldMk cId="2819486106" sldId="268"/>
            <ac:spMk id="31" creationId="{5871FC61-DD4E-47D4-81FD-8A7E7D12B371}"/>
          </ac:spMkLst>
        </pc:spChg>
        <pc:spChg chg="add del">
          <ac:chgData name="Mohamed Elfateh" userId="162720028263a569" providerId="LiveId" clId="{B28AB3CC-C744-400A-9DBE-2B4C4472DD3B}" dt="2023-11-23T16:59:00.013" v="772" actId="26606"/>
          <ac:spMkLst>
            <pc:docMk/>
            <pc:sldMk cId="2819486106" sldId="268"/>
            <ac:spMk id="32" creationId="{F9EC3F91-A75C-4F74-867E-E4C28C13546B}"/>
          </ac:spMkLst>
        </pc:spChg>
        <pc:spChg chg="add del">
          <ac:chgData name="Mohamed Elfateh" userId="162720028263a569" providerId="LiveId" clId="{B28AB3CC-C744-400A-9DBE-2B4C4472DD3B}" dt="2023-11-23T16:59:00.013" v="772" actId="26606"/>
          <ac:spMkLst>
            <pc:docMk/>
            <pc:sldMk cId="2819486106" sldId="268"/>
            <ac:spMk id="33" creationId="{829A1E2C-5AC8-40FC-99E9-832069D39792}"/>
          </ac:spMkLst>
        </pc:spChg>
        <pc:spChg chg="add">
          <ac:chgData name="Mohamed Elfateh" userId="162720028263a569" providerId="LiveId" clId="{B28AB3CC-C744-400A-9DBE-2B4C4472DD3B}" dt="2023-11-23T16:59:00.029" v="773" actId="26606"/>
          <ac:spMkLst>
            <pc:docMk/>
            <pc:sldMk cId="2819486106" sldId="268"/>
            <ac:spMk id="35" creationId="{C681C32C-7AFC-4BB3-9088-65CBDFC5D1C2}"/>
          </ac:spMkLst>
        </pc:spChg>
        <pc:spChg chg="add">
          <ac:chgData name="Mohamed Elfateh" userId="162720028263a569" providerId="LiveId" clId="{B28AB3CC-C744-400A-9DBE-2B4C4472DD3B}" dt="2023-11-23T16:59:00.029" v="773" actId="26606"/>
          <ac:spMkLst>
            <pc:docMk/>
            <pc:sldMk cId="2819486106" sldId="268"/>
            <ac:spMk id="36" creationId="{199C0ED0-69DE-4C31-A5CF-E2A46FD30226}"/>
          </ac:spMkLst>
        </pc:spChg>
        <pc:spChg chg="add">
          <ac:chgData name="Mohamed Elfateh" userId="162720028263a569" providerId="LiveId" clId="{B28AB3CC-C744-400A-9DBE-2B4C4472DD3B}" dt="2023-11-23T16:59:00.029" v="773" actId="26606"/>
          <ac:spMkLst>
            <pc:docMk/>
            <pc:sldMk cId="2819486106" sldId="268"/>
            <ac:spMk id="37" creationId="{8D42B8BD-40AF-488E-8A79-D7256C917229}"/>
          </ac:spMkLst>
        </pc:spChg>
        <pc:picChg chg="add mod modCrop">
          <ac:chgData name="Mohamed Elfateh" userId="162720028263a569" providerId="LiveId" clId="{B28AB3CC-C744-400A-9DBE-2B4C4472DD3B}" dt="2023-11-23T16:59:00.029" v="773" actId="26606"/>
          <ac:picMkLst>
            <pc:docMk/>
            <pc:sldMk cId="2819486106" sldId="268"/>
            <ac:picMk id="5" creationId="{6CE70156-72AA-7C6E-F643-96DEC9E67F93}"/>
          </ac:picMkLst>
        </pc:picChg>
      </pc:sldChg>
      <pc:sldChg chg="addSp delSp modSp new mod setBg">
        <pc:chgData name="Mohamed Elfateh" userId="162720028263a569" providerId="LiveId" clId="{B28AB3CC-C744-400A-9DBE-2B4C4472DD3B}" dt="2023-11-23T17:10:31.326" v="927" actId="404"/>
        <pc:sldMkLst>
          <pc:docMk/>
          <pc:sldMk cId="4117214875" sldId="269"/>
        </pc:sldMkLst>
        <pc:spChg chg="add mod">
          <ac:chgData name="Mohamed Elfateh" userId="162720028263a569" providerId="LiveId" clId="{B28AB3CC-C744-400A-9DBE-2B4C4472DD3B}" dt="2023-11-23T17:09:11.872" v="886" actId="14100"/>
          <ac:spMkLst>
            <pc:docMk/>
            <pc:sldMk cId="4117214875" sldId="269"/>
            <ac:spMk id="4" creationId="{D888FAF7-03F2-5F43-323A-DCC6906EC62A}"/>
          </ac:spMkLst>
        </pc:spChg>
        <pc:spChg chg="add mod">
          <ac:chgData name="Mohamed Elfateh" userId="162720028263a569" providerId="LiveId" clId="{B28AB3CC-C744-400A-9DBE-2B4C4472DD3B}" dt="2023-11-23T17:10:31.326" v="927" actId="404"/>
          <ac:spMkLst>
            <pc:docMk/>
            <pc:sldMk cId="4117214875" sldId="269"/>
            <ac:spMk id="5" creationId="{6C54CEB6-54E0-08B1-F00D-C06E0A9D6D37}"/>
          </ac:spMkLst>
        </pc:spChg>
        <pc:spChg chg="add del">
          <ac:chgData name="Mohamed Elfateh" userId="162720028263a569" providerId="LiveId" clId="{B28AB3CC-C744-400A-9DBE-2B4C4472DD3B}" dt="2023-11-23T17:08:08.204" v="862" actId="26606"/>
          <ac:spMkLst>
            <pc:docMk/>
            <pc:sldMk cId="4117214875" sldId="269"/>
            <ac:spMk id="10" creationId="{C681C32C-7AFC-4BB3-9088-65CBDFC5D1C2}"/>
          </ac:spMkLst>
        </pc:spChg>
        <pc:spChg chg="add del">
          <ac:chgData name="Mohamed Elfateh" userId="162720028263a569" providerId="LiveId" clId="{B28AB3CC-C744-400A-9DBE-2B4C4472DD3B}" dt="2023-11-23T17:08:08.204" v="862" actId="26606"/>
          <ac:spMkLst>
            <pc:docMk/>
            <pc:sldMk cId="4117214875" sldId="269"/>
            <ac:spMk id="12" creationId="{199C0ED0-69DE-4C31-A5CF-E2A46FD30226}"/>
          </ac:spMkLst>
        </pc:spChg>
        <pc:spChg chg="add del">
          <ac:chgData name="Mohamed Elfateh" userId="162720028263a569" providerId="LiveId" clId="{B28AB3CC-C744-400A-9DBE-2B4C4472DD3B}" dt="2023-11-23T17:08:08.204" v="862" actId="26606"/>
          <ac:spMkLst>
            <pc:docMk/>
            <pc:sldMk cId="4117214875" sldId="269"/>
            <ac:spMk id="14" creationId="{8D42B8BD-40AF-488E-8A79-D7256C917229}"/>
          </ac:spMkLst>
        </pc:spChg>
        <pc:spChg chg="add del">
          <ac:chgData name="Mohamed Elfateh" userId="162720028263a569" providerId="LiveId" clId="{B28AB3CC-C744-400A-9DBE-2B4C4472DD3B}" dt="2023-11-23T17:08:12.163" v="864" actId="26606"/>
          <ac:spMkLst>
            <pc:docMk/>
            <pc:sldMk cId="4117214875" sldId="269"/>
            <ac:spMk id="16" creationId="{F13C74B1-5B17-4795-BED0-7140497B445A}"/>
          </ac:spMkLst>
        </pc:spChg>
        <pc:spChg chg="add del">
          <ac:chgData name="Mohamed Elfateh" userId="162720028263a569" providerId="LiveId" clId="{B28AB3CC-C744-400A-9DBE-2B4C4472DD3B}" dt="2023-11-23T17:08:12.163" v="864" actId="26606"/>
          <ac:spMkLst>
            <pc:docMk/>
            <pc:sldMk cId="4117214875" sldId="269"/>
            <ac:spMk id="17" creationId="{D4974D33-8DC5-464E-8C6D-BE58F0669C17}"/>
          </ac:spMkLst>
        </pc:spChg>
        <pc:spChg chg="add del">
          <ac:chgData name="Mohamed Elfateh" userId="162720028263a569" providerId="LiveId" clId="{B28AB3CC-C744-400A-9DBE-2B4C4472DD3B}" dt="2023-11-23T17:08:16.035" v="866" actId="26606"/>
          <ac:spMkLst>
            <pc:docMk/>
            <pc:sldMk cId="4117214875" sldId="269"/>
            <ac:spMk id="19" creationId="{B1595A09-E336-4D1B-9B3A-06A2287A54E2}"/>
          </ac:spMkLst>
        </pc:spChg>
        <pc:spChg chg="add del">
          <ac:chgData name="Mohamed Elfateh" userId="162720028263a569" providerId="LiveId" clId="{B28AB3CC-C744-400A-9DBE-2B4C4472DD3B}" dt="2023-11-23T17:08:16.035" v="866" actId="26606"/>
          <ac:spMkLst>
            <pc:docMk/>
            <pc:sldMk cId="4117214875" sldId="269"/>
            <ac:spMk id="20" creationId="{3540989C-C7B8-473B-BF87-6F2DA6A90006}"/>
          </ac:spMkLst>
        </pc:spChg>
        <pc:spChg chg="add del">
          <ac:chgData name="Mohamed Elfateh" userId="162720028263a569" providerId="LiveId" clId="{B28AB3CC-C744-400A-9DBE-2B4C4472DD3B}" dt="2023-11-23T17:08:19.147" v="868" actId="26606"/>
          <ac:spMkLst>
            <pc:docMk/>
            <pc:sldMk cId="4117214875" sldId="269"/>
            <ac:spMk id="22" creationId="{23E547B5-89CF-4EC0-96DE-25771AED0799}"/>
          </ac:spMkLst>
        </pc:spChg>
        <pc:spChg chg="add del">
          <ac:chgData name="Mohamed Elfateh" userId="162720028263a569" providerId="LiveId" clId="{B28AB3CC-C744-400A-9DBE-2B4C4472DD3B}" dt="2023-11-23T17:08:19.147" v="868" actId="26606"/>
          <ac:spMkLst>
            <pc:docMk/>
            <pc:sldMk cId="4117214875" sldId="269"/>
            <ac:spMk id="23" creationId="{3F0B8CEB-8279-4E5E-A0CE-1FC9F71736F2}"/>
          </ac:spMkLst>
        </pc:spChg>
        <pc:spChg chg="add">
          <ac:chgData name="Mohamed Elfateh" userId="162720028263a569" providerId="LiveId" clId="{B28AB3CC-C744-400A-9DBE-2B4C4472DD3B}" dt="2023-11-23T17:08:19.147" v="869" actId="26606"/>
          <ac:spMkLst>
            <pc:docMk/>
            <pc:sldMk cId="4117214875" sldId="269"/>
            <ac:spMk id="25" creationId="{3AFE8227-C443-417B-BA91-520EB1EF4559}"/>
          </ac:spMkLst>
        </pc:spChg>
        <pc:spChg chg="add">
          <ac:chgData name="Mohamed Elfateh" userId="162720028263a569" providerId="LiveId" clId="{B28AB3CC-C744-400A-9DBE-2B4C4472DD3B}" dt="2023-11-23T17:08:19.147" v="869" actId="26606"/>
          <ac:spMkLst>
            <pc:docMk/>
            <pc:sldMk cId="4117214875" sldId="269"/>
            <ac:spMk id="26" creationId="{907741FC-B544-4A6E-B831-6789D042333D}"/>
          </ac:spMkLst>
        </pc:spChg>
        <pc:spChg chg="add">
          <ac:chgData name="Mohamed Elfateh" userId="162720028263a569" providerId="LiveId" clId="{B28AB3CC-C744-400A-9DBE-2B4C4472DD3B}" dt="2023-11-23T17:08:19.147" v="869" actId="26606"/>
          <ac:spMkLst>
            <pc:docMk/>
            <pc:sldMk cId="4117214875" sldId="269"/>
            <ac:spMk id="27" creationId="{3F0BE7ED-7814-4273-B18A-F26CC0380380}"/>
          </ac:spMkLst>
        </pc:spChg>
        <pc:picChg chg="add mod ord">
          <ac:chgData name="Mohamed Elfateh" userId="162720028263a569" providerId="LiveId" clId="{B28AB3CC-C744-400A-9DBE-2B4C4472DD3B}" dt="2023-11-23T17:08:19.147" v="869" actId="26606"/>
          <ac:picMkLst>
            <pc:docMk/>
            <pc:sldMk cId="4117214875" sldId="269"/>
            <ac:picMk id="3" creationId="{F91BF807-8EE2-6701-EF5F-7C75B3665D90}"/>
          </ac:picMkLst>
        </pc:picChg>
      </pc:sldChg>
      <pc:sldChg chg="addSp delSp modSp new mod setBg">
        <pc:chgData name="Mohamed Elfateh" userId="162720028263a569" providerId="LiveId" clId="{B28AB3CC-C744-400A-9DBE-2B4C4472DD3B}" dt="2023-11-24T18:43:28.053" v="1479" actId="115"/>
        <pc:sldMkLst>
          <pc:docMk/>
          <pc:sldMk cId="1325810055" sldId="270"/>
        </pc:sldMkLst>
        <pc:spChg chg="add del mod">
          <ac:chgData name="Mohamed Elfateh" userId="162720028263a569" providerId="LiveId" clId="{B28AB3CC-C744-400A-9DBE-2B4C4472DD3B}" dt="2023-11-23T17:18:06.638" v="970" actId="26606"/>
          <ac:spMkLst>
            <pc:docMk/>
            <pc:sldMk cId="1325810055" sldId="270"/>
            <ac:spMk id="4" creationId="{064AB8B5-7713-D5A0-F527-112EAC3E5E62}"/>
          </ac:spMkLst>
        </pc:spChg>
        <pc:spChg chg="add del">
          <ac:chgData name="Mohamed Elfateh" userId="162720028263a569" providerId="LiveId" clId="{B28AB3CC-C744-400A-9DBE-2B4C4472DD3B}" dt="2023-11-23T17:18:06.610" v="969" actId="26606"/>
          <ac:spMkLst>
            <pc:docMk/>
            <pc:sldMk cId="1325810055" sldId="270"/>
            <ac:spMk id="9" creationId="{3AFE8227-C443-417B-BA91-520EB1EF4559}"/>
          </ac:spMkLst>
        </pc:spChg>
        <pc:spChg chg="add del">
          <ac:chgData name="Mohamed Elfateh" userId="162720028263a569" providerId="LiveId" clId="{B28AB3CC-C744-400A-9DBE-2B4C4472DD3B}" dt="2023-11-23T17:18:06.610" v="969" actId="26606"/>
          <ac:spMkLst>
            <pc:docMk/>
            <pc:sldMk cId="1325810055" sldId="270"/>
            <ac:spMk id="11" creationId="{907741FC-B544-4A6E-B831-6789D042333D}"/>
          </ac:spMkLst>
        </pc:spChg>
        <pc:spChg chg="add del">
          <ac:chgData name="Mohamed Elfateh" userId="162720028263a569" providerId="LiveId" clId="{B28AB3CC-C744-400A-9DBE-2B4C4472DD3B}" dt="2023-11-23T17:18:06.610" v="969" actId="26606"/>
          <ac:spMkLst>
            <pc:docMk/>
            <pc:sldMk cId="1325810055" sldId="270"/>
            <ac:spMk id="13" creationId="{3F0BE7ED-7814-4273-B18A-F26CC0380380}"/>
          </ac:spMkLst>
        </pc:spChg>
        <pc:graphicFrameChg chg="add mod modGraphic">
          <ac:chgData name="Mohamed Elfateh" userId="162720028263a569" providerId="LiveId" clId="{B28AB3CC-C744-400A-9DBE-2B4C4472DD3B}" dt="2023-11-24T18:43:28.053" v="1479" actId="115"/>
          <ac:graphicFrameMkLst>
            <pc:docMk/>
            <pc:sldMk cId="1325810055" sldId="270"/>
            <ac:graphicFrameMk id="6" creationId="{B1C8BC9D-DFB9-AA53-D800-C5A4E680477A}"/>
          </ac:graphicFrameMkLst>
        </pc:graphicFrameChg>
        <pc:picChg chg="add mod modCrop">
          <ac:chgData name="Mohamed Elfateh" userId="162720028263a569" providerId="LiveId" clId="{B28AB3CC-C744-400A-9DBE-2B4C4472DD3B}" dt="2023-11-23T17:18:06.610" v="969" actId="26606"/>
          <ac:picMkLst>
            <pc:docMk/>
            <pc:sldMk cId="1325810055" sldId="270"/>
            <ac:picMk id="3" creationId="{57965DC8-152A-82B3-08D5-E49E6526A728}"/>
          </ac:picMkLst>
        </pc:picChg>
      </pc:sldChg>
      <pc:sldChg chg="addSp delSp modSp new mod setBg">
        <pc:chgData name="Mohamed Elfateh" userId="162720028263a569" providerId="LiveId" clId="{B28AB3CC-C744-400A-9DBE-2B4C4472DD3B}" dt="2023-11-24T18:43:44.316" v="1482" actId="403"/>
        <pc:sldMkLst>
          <pc:docMk/>
          <pc:sldMk cId="2859333797" sldId="271"/>
        </pc:sldMkLst>
        <pc:spChg chg="add del mod ord">
          <ac:chgData name="Mohamed Elfateh" userId="162720028263a569" providerId="LiveId" clId="{B28AB3CC-C744-400A-9DBE-2B4C4472DD3B}" dt="2023-11-23T17:40:56.727" v="1444" actId="26606"/>
          <ac:spMkLst>
            <pc:docMk/>
            <pc:sldMk cId="2859333797" sldId="271"/>
            <ac:spMk id="6" creationId="{D36BC06F-4F74-ABE9-A7AD-61538ACBE453}"/>
          </ac:spMkLst>
        </pc:spChg>
        <pc:spChg chg="add mod">
          <ac:chgData name="Mohamed Elfateh" userId="162720028263a569" providerId="LiveId" clId="{B28AB3CC-C744-400A-9DBE-2B4C4472DD3B}" dt="2023-11-24T18:43:44.316" v="1482" actId="403"/>
          <ac:spMkLst>
            <pc:docMk/>
            <pc:sldMk cId="2859333797" sldId="271"/>
            <ac:spMk id="7" creationId="{8D6F87F4-7934-B735-9ED7-5AAFBC74727D}"/>
          </ac:spMkLst>
        </pc:spChg>
        <pc:spChg chg="add del">
          <ac:chgData name="Mohamed Elfateh" userId="162720028263a569" providerId="LiveId" clId="{B28AB3CC-C744-400A-9DBE-2B4C4472DD3B}" dt="2023-11-23T17:40:14.526" v="1433" actId="26606"/>
          <ac:spMkLst>
            <pc:docMk/>
            <pc:sldMk cId="2859333797" sldId="271"/>
            <ac:spMk id="9" creationId="{215A9370-15D3-4C30-8BA1-2059A74C9990}"/>
          </ac:spMkLst>
        </pc:spChg>
        <pc:spChg chg="add del">
          <ac:chgData name="Mohamed Elfateh" userId="162720028263a569" providerId="LiveId" clId="{B28AB3CC-C744-400A-9DBE-2B4C4472DD3B}" dt="2023-11-23T17:38:08.361" v="1340" actId="26606"/>
          <ac:spMkLst>
            <pc:docMk/>
            <pc:sldMk cId="2859333797" sldId="271"/>
            <ac:spMk id="10" creationId="{E97C36FC-DEAA-4DCA-B0AB-7F9357FA4016}"/>
          </ac:spMkLst>
        </pc:spChg>
        <pc:spChg chg="add del">
          <ac:chgData name="Mohamed Elfateh" userId="162720028263a569" providerId="LiveId" clId="{B28AB3CC-C744-400A-9DBE-2B4C4472DD3B}" dt="2023-11-23T17:40:14.526" v="1433" actId="26606"/>
          <ac:spMkLst>
            <pc:docMk/>
            <pc:sldMk cId="2859333797" sldId="271"/>
            <ac:spMk id="11" creationId="{5C8908E2-EE49-44D2-9428-A28D2312A8D5}"/>
          </ac:spMkLst>
        </pc:spChg>
        <pc:spChg chg="add del">
          <ac:chgData name="Mohamed Elfateh" userId="162720028263a569" providerId="LiveId" clId="{B28AB3CC-C744-400A-9DBE-2B4C4472DD3B}" dt="2023-11-23T17:38:08.361" v="1340" actId="26606"/>
          <ac:spMkLst>
            <pc:docMk/>
            <pc:sldMk cId="2859333797" sldId="271"/>
            <ac:spMk id="12" creationId="{278C38CD-A630-49FF-8417-6792A2B13FCA}"/>
          </ac:spMkLst>
        </pc:spChg>
        <pc:spChg chg="add del">
          <ac:chgData name="Mohamed Elfateh" userId="162720028263a569" providerId="LiveId" clId="{B28AB3CC-C744-400A-9DBE-2B4C4472DD3B}" dt="2023-11-23T17:38:15.096" v="1342" actId="26606"/>
          <ac:spMkLst>
            <pc:docMk/>
            <pc:sldMk cId="2859333797" sldId="271"/>
            <ac:spMk id="14" creationId="{11BE3FA7-0D70-4431-814F-D8C40576EA93}"/>
          </ac:spMkLst>
        </pc:spChg>
        <pc:spChg chg="add del">
          <ac:chgData name="Mohamed Elfateh" userId="162720028263a569" providerId="LiveId" clId="{B28AB3CC-C744-400A-9DBE-2B4C4472DD3B}" dt="2023-11-23T17:40:30.367" v="1439" actId="26606"/>
          <ac:spMkLst>
            <pc:docMk/>
            <pc:sldMk cId="2859333797" sldId="271"/>
            <ac:spMk id="15" creationId="{231A2881-D8D7-4A7D-ACA3-E9F849F853D8}"/>
          </ac:spMkLst>
        </pc:spChg>
        <pc:spChg chg="add del">
          <ac:chgData name="Mohamed Elfateh" userId="162720028263a569" providerId="LiveId" clId="{B28AB3CC-C744-400A-9DBE-2B4C4472DD3B}" dt="2023-11-23T17:38:32.395" v="1344" actId="26606"/>
          <ac:spMkLst>
            <pc:docMk/>
            <pc:sldMk cId="2859333797" sldId="271"/>
            <ac:spMk id="16" creationId="{5F9CFCE6-877F-4858-B8BD-2C52CA8AFBC4}"/>
          </ac:spMkLst>
        </pc:spChg>
        <pc:spChg chg="add del">
          <ac:chgData name="Mohamed Elfateh" userId="162720028263a569" providerId="LiveId" clId="{B28AB3CC-C744-400A-9DBE-2B4C4472DD3B}" dt="2023-11-23T17:38:32.395" v="1344" actId="26606"/>
          <ac:spMkLst>
            <pc:docMk/>
            <pc:sldMk cId="2859333797" sldId="271"/>
            <ac:spMk id="17" creationId="{8213F8A0-12AE-4514-8372-0DD766EC28EE}"/>
          </ac:spMkLst>
        </pc:spChg>
        <pc:spChg chg="add del">
          <ac:chgData name="Mohamed Elfateh" userId="162720028263a569" providerId="LiveId" clId="{B28AB3CC-C744-400A-9DBE-2B4C4472DD3B}" dt="2023-11-23T17:38:32.395" v="1344" actId="26606"/>
          <ac:spMkLst>
            <pc:docMk/>
            <pc:sldMk cId="2859333797" sldId="271"/>
            <ac:spMk id="18" creationId="{9EFF17D4-9A8C-4CE5-B096-D8CCD4400437}"/>
          </ac:spMkLst>
        </pc:spChg>
        <pc:spChg chg="add del">
          <ac:chgData name="Mohamed Elfateh" userId="162720028263a569" providerId="LiveId" clId="{B28AB3CC-C744-400A-9DBE-2B4C4472DD3B}" dt="2023-11-23T17:40:14.526" v="1433" actId="26606"/>
          <ac:spMkLst>
            <pc:docMk/>
            <pc:sldMk cId="2859333797" sldId="271"/>
            <ac:spMk id="19" creationId="{ED888B23-07FA-482A-96DF-47E31AF1A603}"/>
          </ac:spMkLst>
        </pc:spChg>
        <pc:spChg chg="add del">
          <ac:chgData name="Mohamed Elfateh" userId="162720028263a569" providerId="LiveId" clId="{B28AB3CC-C744-400A-9DBE-2B4C4472DD3B}" dt="2023-11-23T17:40:18.532" v="1435" actId="26606"/>
          <ac:spMkLst>
            <pc:docMk/>
            <pc:sldMk cId="2859333797" sldId="271"/>
            <ac:spMk id="21" creationId="{21AC6A30-4F22-4C0F-B278-19C5B8A80C55}"/>
          </ac:spMkLst>
        </pc:spChg>
        <pc:spChg chg="add del">
          <ac:chgData name="Mohamed Elfateh" userId="162720028263a569" providerId="LiveId" clId="{B28AB3CC-C744-400A-9DBE-2B4C4472DD3B}" dt="2023-11-23T17:40:18.532" v="1435" actId="26606"/>
          <ac:spMkLst>
            <pc:docMk/>
            <pc:sldMk cId="2859333797" sldId="271"/>
            <ac:spMk id="22" creationId="{BB4335AD-65B1-44E4-90AF-264024FE4BD2}"/>
          </ac:spMkLst>
        </pc:spChg>
        <pc:spChg chg="add">
          <ac:chgData name="Mohamed Elfateh" userId="162720028263a569" providerId="LiveId" clId="{B28AB3CC-C744-400A-9DBE-2B4C4472DD3B}" dt="2023-11-23T17:40:56.727" v="1444" actId="26606"/>
          <ac:spMkLst>
            <pc:docMk/>
            <pc:sldMk cId="2859333797" sldId="271"/>
            <ac:spMk id="23" creationId="{B430338F-E2FD-4573-B0B7-E2EB12CC9241}"/>
          </ac:spMkLst>
        </pc:spChg>
        <pc:spChg chg="add del">
          <ac:chgData name="Mohamed Elfateh" userId="162720028263a569" providerId="LiveId" clId="{B28AB3CC-C744-400A-9DBE-2B4C4472DD3B}" dt="2023-11-23T17:40:20.069" v="1437" actId="26606"/>
          <ac:spMkLst>
            <pc:docMk/>
            <pc:sldMk cId="2859333797" sldId="271"/>
            <ac:spMk id="24" creationId="{068E5CCC-C8B4-1C26-7EEC-22D3D6E680DA}"/>
          </ac:spMkLst>
        </pc:spChg>
        <pc:spChg chg="add del">
          <ac:chgData name="Mohamed Elfateh" userId="162720028263a569" providerId="LiveId" clId="{B28AB3CC-C744-400A-9DBE-2B4C4472DD3B}" dt="2023-11-23T17:40:20.069" v="1437" actId="26606"/>
          <ac:spMkLst>
            <pc:docMk/>
            <pc:sldMk cId="2859333797" sldId="271"/>
            <ac:spMk id="25" creationId="{5AA4F2E6-C9E1-359F-FAB8-8E34321074B0}"/>
          </ac:spMkLst>
        </pc:spChg>
        <pc:spChg chg="add">
          <ac:chgData name="Mohamed Elfateh" userId="162720028263a569" providerId="LiveId" clId="{B28AB3CC-C744-400A-9DBE-2B4C4472DD3B}" dt="2023-11-23T17:40:56.727" v="1444" actId="26606"/>
          <ac:spMkLst>
            <pc:docMk/>
            <pc:sldMk cId="2859333797" sldId="271"/>
            <ac:spMk id="26" creationId="{95C8260E-968F-44E8-A823-ABB431311926}"/>
          </ac:spMkLst>
        </pc:spChg>
        <pc:spChg chg="add del">
          <ac:chgData name="Mohamed Elfateh" userId="162720028263a569" providerId="LiveId" clId="{B28AB3CC-C744-400A-9DBE-2B4C4472DD3B}" dt="2023-11-23T17:40:30.367" v="1439" actId="26606"/>
          <ac:spMkLst>
            <pc:docMk/>
            <pc:sldMk cId="2859333797" sldId="271"/>
            <ac:spMk id="27" creationId="{B712E947-0734-45F9-9C4F-41114EC3A33E}"/>
          </ac:spMkLst>
        </pc:spChg>
        <pc:spChg chg="add del">
          <ac:chgData name="Mohamed Elfateh" userId="162720028263a569" providerId="LiveId" clId="{B28AB3CC-C744-400A-9DBE-2B4C4472DD3B}" dt="2023-11-23T17:40:30.367" v="1439" actId="26606"/>
          <ac:spMkLst>
            <pc:docMk/>
            <pc:sldMk cId="2859333797" sldId="271"/>
            <ac:spMk id="28" creationId="{5A65989E-BBD5-44D7-AA86-7AFD5D46BBC0}"/>
          </ac:spMkLst>
        </pc:spChg>
        <pc:spChg chg="add">
          <ac:chgData name="Mohamed Elfateh" userId="162720028263a569" providerId="LiveId" clId="{B28AB3CC-C744-400A-9DBE-2B4C4472DD3B}" dt="2023-11-23T17:40:56.727" v="1444" actId="26606"/>
          <ac:spMkLst>
            <pc:docMk/>
            <pc:sldMk cId="2859333797" sldId="271"/>
            <ac:spMk id="29" creationId="{2C1BBA94-3F40-40AA-8BB9-E69E25E537C1}"/>
          </ac:spMkLst>
        </pc:spChg>
        <pc:spChg chg="add">
          <ac:chgData name="Mohamed Elfateh" userId="162720028263a569" providerId="LiveId" clId="{B28AB3CC-C744-400A-9DBE-2B4C4472DD3B}" dt="2023-11-23T17:40:56.727" v="1444" actId="26606"/>
          <ac:spMkLst>
            <pc:docMk/>
            <pc:sldMk cId="2859333797" sldId="271"/>
            <ac:spMk id="30" creationId="{FE43805F-24A6-46A4-B19B-54F28347355C}"/>
          </ac:spMkLst>
        </pc:spChg>
        <pc:spChg chg="add mod">
          <ac:chgData name="Mohamed Elfateh" userId="162720028263a569" providerId="LiveId" clId="{B28AB3CC-C744-400A-9DBE-2B4C4472DD3B}" dt="2023-11-23T17:41:34.354" v="1455" actId="1076"/>
          <ac:spMkLst>
            <pc:docMk/>
            <pc:sldMk cId="2859333797" sldId="271"/>
            <ac:spMk id="31" creationId="{D36BC06F-4F74-ABE9-A7AD-61538ACBE453}"/>
          </ac:spMkLst>
        </pc:spChg>
        <pc:grpChg chg="add del">
          <ac:chgData name="Mohamed Elfateh" userId="162720028263a569" providerId="LiveId" clId="{B28AB3CC-C744-400A-9DBE-2B4C4472DD3B}" dt="2023-11-23T17:40:14.526" v="1433" actId="26606"/>
          <ac:grpSpMkLst>
            <pc:docMk/>
            <pc:sldMk cId="2859333797" sldId="271"/>
            <ac:grpSpMk id="13" creationId="{514E1141-65DC-4F54-8399-7221AE6F83D4}"/>
          </ac:grpSpMkLst>
        </pc:grpChg>
        <pc:graphicFrameChg chg="add del">
          <ac:chgData name="Mohamed Elfateh" userId="162720028263a569" providerId="LiveId" clId="{B28AB3CC-C744-400A-9DBE-2B4C4472DD3B}" dt="2023-11-23T17:40:36.832" v="1441" actId="26606"/>
          <ac:graphicFrameMkLst>
            <pc:docMk/>
            <pc:sldMk cId="2859333797" sldId="271"/>
            <ac:graphicFrameMk id="8" creationId="{085F09BF-518C-D4A1-8D5B-340D63CFC21C}"/>
          </ac:graphicFrameMkLst>
        </pc:graphicFrameChg>
        <pc:graphicFrameChg chg="add del">
          <ac:chgData name="Mohamed Elfateh" userId="162720028263a569" providerId="LiveId" clId="{B28AB3CC-C744-400A-9DBE-2B4C4472DD3B}" dt="2023-11-23T17:40:56.727" v="1443" actId="26606"/>
          <ac:graphicFrameMkLst>
            <pc:docMk/>
            <pc:sldMk cId="2859333797" sldId="271"/>
            <ac:graphicFrameMk id="20" creationId="{8C3D7BBE-EFA9-A237-9162-17C4636CC996}"/>
          </ac:graphicFrameMkLst>
        </pc:graphicFrameChg>
        <pc:picChg chg="add mod ord">
          <ac:chgData name="Mohamed Elfateh" userId="162720028263a569" providerId="LiveId" clId="{B28AB3CC-C744-400A-9DBE-2B4C4472DD3B}" dt="2023-11-23T17:40:56.727" v="1444" actId="26606"/>
          <ac:picMkLst>
            <pc:docMk/>
            <pc:sldMk cId="2859333797" sldId="271"/>
            <ac:picMk id="3" creationId="{EC686C00-97FF-198C-BF14-64DA09EF3741}"/>
          </ac:picMkLst>
        </pc:picChg>
        <pc:picChg chg="add mod ord modCrop">
          <ac:chgData name="Mohamed Elfateh" userId="162720028263a569" providerId="LiveId" clId="{B28AB3CC-C744-400A-9DBE-2B4C4472DD3B}" dt="2023-11-23T17:40:56.727" v="1444" actId="26606"/>
          <ac:picMkLst>
            <pc:docMk/>
            <pc:sldMk cId="2859333797" sldId="271"/>
            <ac:picMk id="5" creationId="{A10F1358-12DF-DFF4-0065-4253D4DC335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608F7F-DA8B-4E34-B038-B8302CE1AA6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E00AA3A3-3C94-4B52-B32D-881AE619FADB}">
      <dgm:prSet custT="1"/>
      <dgm:spPr/>
      <dgm:t>
        <a:bodyPr/>
        <a:lstStyle/>
        <a:p>
          <a:pPr>
            <a:lnSpc>
              <a:spcPct val="100000"/>
            </a:lnSpc>
          </a:pPr>
          <a:r>
            <a:rPr lang="en-US" sz="1800" b="1" u="none" dirty="0"/>
            <a:t>Security and Privacy</a:t>
          </a:r>
        </a:p>
        <a:p>
          <a:pPr>
            <a:lnSpc>
              <a:spcPct val="100000"/>
            </a:lnSpc>
          </a:pPr>
          <a:r>
            <a:rPr lang="en-US" sz="1800" b="0" i="1" dirty="0"/>
            <a:t>Protecting Data and Individual Rights</a:t>
          </a:r>
        </a:p>
      </dgm:t>
    </dgm:pt>
    <dgm:pt modelId="{2234A515-E334-4AA5-BE7F-2A61AA12EF64}" type="sibTrans" cxnId="{CE70F23A-C3C8-468F-AD43-E4FAE74FE749}">
      <dgm:prSet/>
      <dgm:spPr/>
      <dgm:t>
        <a:bodyPr/>
        <a:lstStyle/>
        <a:p>
          <a:pPr>
            <a:lnSpc>
              <a:spcPct val="100000"/>
            </a:lnSpc>
          </a:pPr>
          <a:endParaRPr lang="en-US"/>
        </a:p>
      </dgm:t>
    </dgm:pt>
    <dgm:pt modelId="{8FB8C5B1-C79B-42AA-A423-40AE3FDAFB3D}" type="parTrans" cxnId="{CE70F23A-C3C8-468F-AD43-E4FAE74FE749}">
      <dgm:prSet/>
      <dgm:spPr/>
      <dgm:t>
        <a:bodyPr/>
        <a:lstStyle/>
        <a:p>
          <a:endParaRPr lang="en-US"/>
        </a:p>
      </dgm:t>
    </dgm:pt>
    <dgm:pt modelId="{89A6E18B-C5EE-4189-BB68-FE8326201666}">
      <dgm:prSet custT="1"/>
      <dgm:spPr/>
      <dgm:t>
        <a:bodyPr/>
        <a:lstStyle/>
        <a:p>
          <a:pPr algn="l">
            <a:lnSpc>
              <a:spcPct val="100000"/>
            </a:lnSpc>
          </a:pPr>
          <a:endParaRPr lang="en-US" sz="1800" dirty="0"/>
        </a:p>
        <a:p>
          <a:pPr algn="l">
            <a:lnSpc>
              <a:spcPct val="100000"/>
            </a:lnSpc>
          </a:pPr>
          <a:endParaRPr lang="en-US" sz="1800" dirty="0"/>
        </a:p>
        <a:p>
          <a:pPr algn="l">
            <a:lnSpc>
              <a:spcPct val="100000"/>
            </a:lnSpc>
          </a:pPr>
          <a:br>
            <a:rPr lang="en-US" sz="1800" dirty="0"/>
          </a:br>
          <a:r>
            <a:rPr lang="en-US" sz="1800" dirty="0"/>
            <a:t>AI robots collect and process vast amounts of data about people and their environment, raising concerns about privacy and security. It is crucial to implement robust safeguards to protect sensitive data from unauthorized access or misuse.</a:t>
          </a:r>
        </a:p>
        <a:p>
          <a:pPr algn="l">
            <a:lnSpc>
              <a:spcPct val="100000"/>
            </a:lnSpc>
          </a:pPr>
          <a:endParaRPr lang="en-US" sz="1800" dirty="0"/>
        </a:p>
      </dgm:t>
    </dgm:pt>
    <dgm:pt modelId="{0688E9A0-E3E4-45AB-B295-4F4ADF2A4652}" type="sibTrans" cxnId="{761BBF9C-4927-484F-B719-94010D60129A}">
      <dgm:prSet/>
      <dgm:spPr/>
      <dgm:t>
        <a:bodyPr/>
        <a:lstStyle/>
        <a:p>
          <a:endParaRPr lang="en-US"/>
        </a:p>
      </dgm:t>
    </dgm:pt>
    <dgm:pt modelId="{CD42240B-0F08-485A-9B96-C1C9058AF857}" type="parTrans" cxnId="{761BBF9C-4927-484F-B719-94010D60129A}">
      <dgm:prSet/>
      <dgm:spPr/>
      <dgm:t>
        <a:bodyPr/>
        <a:lstStyle/>
        <a:p>
          <a:endParaRPr lang="en-US"/>
        </a:p>
      </dgm:t>
    </dgm:pt>
    <dgm:pt modelId="{3326B484-A1CD-42AA-8FDB-30F50474AAEF}" type="pres">
      <dgm:prSet presAssocID="{18608F7F-DA8B-4E34-B038-B8302CE1AA69}" presName="root" presStyleCnt="0">
        <dgm:presLayoutVars>
          <dgm:dir/>
          <dgm:resizeHandles val="exact"/>
        </dgm:presLayoutVars>
      </dgm:prSet>
      <dgm:spPr/>
    </dgm:pt>
    <dgm:pt modelId="{733916B6-C0C3-4A1F-A72E-DA41C44EE8A4}" type="pres">
      <dgm:prSet presAssocID="{18608F7F-DA8B-4E34-B038-B8302CE1AA69}" presName="container" presStyleCnt="0">
        <dgm:presLayoutVars>
          <dgm:dir/>
          <dgm:resizeHandles val="exact"/>
        </dgm:presLayoutVars>
      </dgm:prSet>
      <dgm:spPr/>
    </dgm:pt>
    <dgm:pt modelId="{68F45520-E7A9-40E6-AE32-FDADB989FAC1}" type="pres">
      <dgm:prSet presAssocID="{E00AA3A3-3C94-4B52-B32D-881AE619FADB}" presName="compNode" presStyleCnt="0"/>
      <dgm:spPr/>
    </dgm:pt>
    <dgm:pt modelId="{DF4B681C-1DB1-436F-80B0-77B1F88951AF}" type="pres">
      <dgm:prSet presAssocID="{E00AA3A3-3C94-4B52-B32D-881AE619FADB}" presName="iconBgRect" presStyleLbl="bgShp" presStyleIdx="0" presStyleCnt="2" custLinFactNeighborX="-26083"/>
      <dgm:spPr/>
    </dgm:pt>
    <dgm:pt modelId="{932721C7-FEFA-4126-8B0D-03CB62CD9CB6}" type="pres">
      <dgm:prSet presAssocID="{E00AA3A3-3C94-4B52-B32D-881AE619FADB}" presName="iconRect" presStyleLbl="node1" presStyleIdx="0" presStyleCnt="2" custLinFactNeighborX="-4497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315717A1-216F-48AF-8F14-33DD497646FC}" type="pres">
      <dgm:prSet presAssocID="{E00AA3A3-3C94-4B52-B32D-881AE619FADB}" presName="spaceRect" presStyleCnt="0"/>
      <dgm:spPr/>
    </dgm:pt>
    <dgm:pt modelId="{656F161B-2C9A-42FF-812C-4626C76D8492}" type="pres">
      <dgm:prSet presAssocID="{E00AA3A3-3C94-4B52-B32D-881AE619FADB}" presName="textRect" presStyleLbl="revTx" presStyleIdx="0" presStyleCnt="2" custLinFactNeighborX="-16597">
        <dgm:presLayoutVars>
          <dgm:chMax val="1"/>
          <dgm:chPref val="1"/>
        </dgm:presLayoutVars>
      </dgm:prSet>
      <dgm:spPr/>
    </dgm:pt>
    <dgm:pt modelId="{4053AFE1-4EDB-45F6-8BBE-13B516F5E6C9}" type="pres">
      <dgm:prSet presAssocID="{2234A515-E334-4AA5-BE7F-2A61AA12EF64}" presName="sibTrans" presStyleLbl="sibTrans2D1" presStyleIdx="0" presStyleCnt="0"/>
      <dgm:spPr/>
    </dgm:pt>
    <dgm:pt modelId="{2F326030-E8B8-472C-A851-0E824861EA6B}" type="pres">
      <dgm:prSet presAssocID="{89A6E18B-C5EE-4189-BB68-FE8326201666}" presName="compNode" presStyleCnt="0"/>
      <dgm:spPr/>
    </dgm:pt>
    <dgm:pt modelId="{3C1862CA-88B2-4BD8-A1E7-EE764B4A7952}" type="pres">
      <dgm:prSet presAssocID="{89A6E18B-C5EE-4189-BB68-FE8326201666}" presName="iconBgRect" presStyleLbl="bgShp" presStyleIdx="1" presStyleCnt="2" custLinFactNeighborX="-65244"/>
      <dgm:spPr/>
    </dgm:pt>
    <dgm:pt modelId="{744A3CFE-BD52-482F-B797-924E3E1FE0DE}" type="pres">
      <dgm:prSet presAssocID="{89A6E18B-C5EE-4189-BB68-FE8326201666}" presName="iconRect" presStyleLbl="node1" presStyleIdx="1" presStyleCnt="2" custLinFactX="-8970" custLinFactNeighborX="-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ot"/>
        </a:ext>
      </dgm:extLst>
    </dgm:pt>
    <dgm:pt modelId="{6D55E0AA-C41A-4C3A-9FA4-B5612BFE1CD5}" type="pres">
      <dgm:prSet presAssocID="{89A6E18B-C5EE-4189-BB68-FE8326201666}" presName="spaceRect" presStyleCnt="0"/>
      <dgm:spPr/>
    </dgm:pt>
    <dgm:pt modelId="{1442D5B4-3568-43E2-8352-E76360926B1C}" type="pres">
      <dgm:prSet presAssocID="{89A6E18B-C5EE-4189-BB68-FE8326201666}" presName="textRect" presStyleLbl="revTx" presStyleIdx="1" presStyleCnt="2" custScaleX="165954" custLinFactNeighborX="-500" custLinFactNeighborY="-30100">
        <dgm:presLayoutVars>
          <dgm:chMax val="1"/>
          <dgm:chPref val="1"/>
        </dgm:presLayoutVars>
      </dgm:prSet>
      <dgm:spPr/>
    </dgm:pt>
  </dgm:ptLst>
  <dgm:cxnLst>
    <dgm:cxn modelId="{4821D628-BB26-4FA2-B60E-9640996D4CF9}" type="presOf" srcId="{89A6E18B-C5EE-4189-BB68-FE8326201666}" destId="{1442D5B4-3568-43E2-8352-E76360926B1C}" srcOrd="0" destOrd="0" presId="urn:microsoft.com/office/officeart/2018/2/layout/IconCircleList"/>
    <dgm:cxn modelId="{CE70F23A-C3C8-468F-AD43-E4FAE74FE749}" srcId="{18608F7F-DA8B-4E34-B038-B8302CE1AA69}" destId="{E00AA3A3-3C94-4B52-B32D-881AE619FADB}" srcOrd="0" destOrd="0" parTransId="{8FB8C5B1-C79B-42AA-A423-40AE3FDAFB3D}" sibTransId="{2234A515-E334-4AA5-BE7F-2A61AA12EF64}"/>
    <dgm:cxn modelId="{761BBF9C-4927-484F-B719-94010D60129A}" srcId="{18608F7F-DA8B-4E34-B038-B8302CE1AA69}" destId="{89A6E18B-C5EE-4189-BB68-FE8326201666}" srcOrd="1" destOrd="0" parTransId="{CD42240B-0F08-485A-9B96-C1C9058AF857}" sibTransId="{0688E9A0-E3E4-45AB-B295-4F4ADF2A4652}"/>
    <dgm:cxn modelId="{19C9F0A2-220C-4ADA-A9F3-B63F0E9A1210}" type="presOf" srcId="{18608F7F-DA8B-4E34-B038-B8302CE1AA69}" destId="{3326B484-A1CD-42AA-8FDB-30F50474AAEF}" srcOrd="0" destOrd="0" presId="urn:microsoft.com/office/officeart/2018/2/layout/IconCircleList"/>
    <dgm:cxn modelId="{40303BB7-AEC3-43DF-A104-1853979C17AF}" type="presOf" srcId="{E00AA3A3-3C94-4B52-B32D-881AE619FADB}" destId="{656F161B-2C9A-42FF-812C-4626C76D8492}" srcOrd="0" destOrd="0" presId="urn:microsoft.com/office/officeart/2018/2/layout/IconCircleList"/>
    <dgm:cxn modelId="{D611C6D2-808E-4825-98FD-2D90751E6EC0}" type="presOf" srcId="{2234A515-E334-4AA5-BE7F-2A61AA12EF64}" destId="{4053AFE1-4EDB-45F6-8BBE-13B516F5E6C9}" srcOrd="0" destOrd="0" presId="urn:microsoft.com/office/officeart/2018/2/layout/IconCircleList"/>
    <dgm:cxn modelId="{8740820B-FF83-44E4-A119-99CE871D6994}" type="presParOf" srcId="{3326B484-A1CD-42AA-8FDB-30F50474AAEF}" destId="{733916B6-C0C3-4A1F-A72E-DA41C44EE8A4}" srcOrd="0" destOrd="0" presId="urn:microsoft.com/office/officeart/2018/2/layout/IconCircleList"/>
    <dgm:cxn modelId="{F80C5B53-D795-4F74-8F9B-C33356F4CDA2}" type="presParOf" srcId="{733916B6-C0C3-4A1F-A72E-DA41C44EE8A4}" destId="{68F45520-E7A9-40E6-AE32-FDADB989FAC1}" srcOrd="0" destOrd="0" presId="urn:microsoft.com/office/officeart/2018/2/layout/IconCircleList"/>
    <dgm:cxn modelId="{521FEF00-33D4-43E1-842C-148EFC566001}" type="presParOf" srcId="{68F45520-E7A9-40E6-AE32-FDADB989FAC1}" destId="{DF4B681C-1DB1-436F-80B0-77B1F88951AF}" srcOrd="0" destOrd="0" presId="urn:microsoft.com/office/officeart/2018/2/layout/IconCircleList"/>
    <dgm:cxn modelId="{BF927F25-669B-4040-9AFF-870868EF6028}" type="presParOf" srcId="{68F45520-E7A9-40E6-AE32-FDADB989FAC1}" destId="{932721C7-FEFA-4126-8B0D-03CB62CD9CB6}" srcOrd="1" destOrd="0" presId="urn:microsoft.com/office/officeart/2018/2/layout/IconCircleList"/>
    <dgm:cxn modelId="{22093336-D37A-4096-8AD4-527B84C93362}" type="presParOf" srcId="{68F45520-E7A9-40E6-AE32-FDADB989FAC1}" destId="{315717A1-216F-48AF-8F14-33DD497646FC}" srcOrd="2" destOrd="0" presId="urn:microsoft.com/office/officeart/2018/2/layout/IconCircleList"/>
    <dgm:cxn modelId="{0322EC6E-71D7-456C-B646-8D67ACC66EF1}" type="presParOf" srcId="{68F45520-E7A9-40E6-AE32-FDADB989FAC1}" destId="{656F161B-2C9A-42FF-812C-4626C76D8492}" srcOrd="3" destOrd="0" presId="urn:microsoft.com/office/officeart/2018/2/layout/IconCircleList"/>
    <dgm:cxn modelId="{1B1BB944-6F53-4319-8241-ACD8A57D6B1D}" type="presParOf" srcId="{733916B6-C0C3-4A1F-A72E-DA41C44EE8A4}" destId="{4053AFE1-4EDB-45F6-8BBE-13B516F5E6C9}" srcOrd="1" destOrd="0" presId="urn:microsoft.com/office/officeart/2018/2/layout/IconCircleList"/>
    <dgm:cxn modelId="{275ED06E-D7FB-41B7-B479-3FA2F107B07E}" type="presParOf" srcId="{733916B6-C0C3-4A1F-A72E-DA41C44EE8A4}" destId="{2F326030-E8B8-472C-A851-0E824861EA6B}" srcOrd="2" destOrd="0" presId="urn:microsoft.com/office/officeart/2018/2/layout/IconCircleList"/>
    <dgm:cxn modelId="{D05B9CF2-ABCC-4584-9678-5354130E2A69}" type="presParOf" srcId="{2F326030-E8B8-472C-A851-0E824861EA6B}" destId="{3C1862CA-88B2-4BD8-A1E7-EE764B4A7952}" srcOrd="0" destOrd="0" presId="urn:microsoft.com/office/officeart/2018/2/layout/IconCircleList"/>
    <dgm:cxn modelId="{E0F3011F-070B-44FC-A0A8-416ED57C6CF2}" type="presParOf" srcId="{2F326030-E8B8-472C-A851-0E824861EA6B}" destId="{744A3CFE-BD52-482F-B797-924E3E1FE0DE}" srcOrd="1" destOrd="0" presId="urn:microsoft.com/office/officeart/2018/2/layout/IconCircleList"/>
    <dgm:cxn modelId="{708415E6-CF48-46CD-80ED-19ABCAADA30A}" type="presParOf" srcId="{2F326030-E8B8-472C-A851-0E824861EA6B}" destId="{6D55E0AA-C41A-4C3A-9FA4-B5612BFE1CD5}" srcOrd="2" destOrd="0" presId="urn:microsoft.com/office/officeart/2018/2/layout/IconCircleList"/>
    <dgm:cxn modelId="{1789361F-C611-4BCE-82FD-B92716D44713}" type="presParOf" srcId="{2F326030-E8B8-472C-A851-0E824861EA6B}" destId="{1442D5B4-3568-43E2-8352-E76360926B1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B681C-1DB1-436F-80B0-77B1F88951AF}">
      <dsp:nvSpPr>
        <dsp:cNvPr id="0" name=""/>
        <dsp:cNvSpPr/>
      </dsp:nvSpPr>
      <dsp:spPr>
        <a:xfrm>
          <a:off x="0" y="781203"/>
          <a:ext cx="1012656" cy="10126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2721C7-FEFA-4126-8B0D-03CB62CD9CB6}">
      <dsp:nvSpPr>
        <dsp:cNvPr id="0" name=""/>
        <dsp:cNvSpPr/>
      </dsp:nvSpPr>
      <dsp:spPr>
        <a:xfrm>
          <a:off x="139761" y="993861"/>
          <a:ext cx="587340" cy="5873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6F161B-2C9A-42FF-812C-4626C76D8492}">
      <dsp:nvSpPr>
        <dsp:cNvPr id="0" name=""/>
        <dsp:cNvSpPr/>
      </dsp:nvSpPr>
      <dsp:spPr>
        <a:xfrm>
          <a:off x="1024765" y="781203"/>
          <a:ext cx="2386975" cy="101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u="none" kern="1200" dirty="0"/>
            <a:t>Security and Privacy</a:t>
          </a:r>
        </a:p>
        <a:p>
          <a:pPr marL="0" lvl="0" indent="0" algn="l" defTabSz="800100">
            <a:lnSpc>
              <a:spcPct val="100000"/>
            </a:lnSpc>
            <a:spcBef>
              <a:spcPct val="0"/>
            </a:spcBef>
            <a:spcAft>
              <a:spcPct val="35000"/>
            </a:spcAft>
            <a:buNone/>
          </a:pPr>
          <a:r>
            <a:rPr lang="en-US" sz="1800" b="0" i="1" kern="1200" dirty="0"/>
            <a:t>Protecting Data and Individual Rights</a:t>
          </a:r>
        </a:p>
      </dsp:txBody>
      <dsp:txXfrm>
        <a:off x="1024765" y="781203"/>
        <a:ext cx="2386975" cy="1012656"/>
      </dsp:txXfrm>
    </dsp:sp>
    <dsp:sp modelId="{3C1862CA-88B2-4BD8-A1E7-EE764B4A7952}">
      <dsp:nvSpPr>
        <dsp:cNvPr id="0" name=""/>
        <dsp:cNvSpPr/>
      </dsp:nvSpPr>
      <dsp:spPr>
        <a:xfrm>
          <a:off x="3563122" y="781203"/>
          <a:ext cx="1012656" cy="10126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A3CFE-BD52-482F-B797-924E3E1FE0DE}">
      <dsp:nvSpPr>
        <dsp:cNvPr id="0" name=""/>
        <dsp:cNvSpPr/>
      </dsp:nvSpPr>
      <dsp:spPr>
        <a:xfrm>
          <a:off x="3796452" y="993861"/>
          <a:ext cx="587340" cy="5873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42D5B4-3568-43E2-8352-E76360926B1C}">
      <dsp:nvSpPr>
        <dsp:cNvPr id="0" name=""/>
        <dsp:cNvSpPr/>
      </dsp:nvSpPr>
      <dsp:spPr>
        <a:xfrm>
          <a:off x="4654386" y="476394"/>
          <a:ext cx="3961281" cy="101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endParaRPr lang="en-US" sz="1800" kern="1200" dirty="0"/>
        </a:p>
        <a:p>
          <a:pPr marL="0" lvl="0" indent="0" algn="l" defTabSz="800100">
            <a:lnSpc>
              <a:spcPct val="100000"/>
            </a:lnSpc>
            <a:spcBef>
              <a:spcPct val="0"/>
            </a:spcBef>
            <a:spcAft>
              <a:spcPct val="35000"/>
            </a:spcAft>
            <a:buNone/>
          </a:pPr>
          <a:endParaRPr lang="en-US" sz="1800" kern="1200" dirty="0"/>
        </a:p>
        <a:p>
          <a:pPr marL="0" lvl="0" indent="0" algn="l" defTabSz="800100">
            <a:lnSpc>
              <a:spcPct val="100000"/>
            </a:lnSpc>
            <a:spcBef>
              <a:spcPct val="0"/>
            </a:spcBef>
            <a:spcAft>
              <a:spcPct val="35000"/>
            </a:spcAft>
            <a:buNone/>
          </a:pPr>
          <a:br>
            <a:rPr lang="en-US" sz="1800" kern="1200" dirty="0"/>
          </a:br>
          <a:r>
            <a:rPr lang="en-US" sz="1800" kern="1200" dirty="0"/>
            <a:t>AI robots collect and process vast amounts of data about people and their environment, raising concerns about privacy and security. It is crucial to implement robust safeguards to protect sensitive data from unauthorized access or misuse.</a:t>
          </a:r>
        </a:p>
        <a:p>
          <a:pPr marL="0" lvl="0" indent="0" algn="l" defTabSz="800100">
            <a:lnSpc>
              <a:spcPct val="100000"/>
            </a:lnSpc>
            <a:spcBef>
              <a:spcPct val="0"/>
            </a:spcBef>
            <a:spcAft>
              <a:spcPct val="35000"/>
            </a:spcAft>
            <a:buNone/>
          </a:pPr>
          <a:endParaRPr lang="en-US" sz="1800" kern="1200" dirty="0"/>
        </a:p>
      </dsp:txBody>
      <dsp:txXfrm>
        <a:off x="4654386" y="476394"/>
        <a:ext cx="3961281" cy="101265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01993" y="1119505"/>
            <a:ext cx="7955915" cy="2381521"/>
          </a:xfrm>
        </p:spPr>
        <p:txBody>
          <a:bodyPr anchor="b"/>
          <a:lstStyle>
            <a:lvl1pPr algn="ctr">
              <a:defRPr sz="5985"/>
            </a:lvl1pPr>
          </a:lstStyle>
          <a:p>
            <a:r>
              <a:rPr lang="en-US"/>
              <a:t>Click to edit Master title style</a:t>
            </a:r>
            <a:endParaRPr lang="en-US" dirty="0"/>
          </a:p>
        </p:txBody>
      </p:sp>
      <p:sp>
        <p:nvSpPr>
          <p:cNvPr id="3" name="Subtitle 2"/>
          <p:cNvSpPr>
            <a:spLocks noGrp="1"/>
          </p:cNvSpPr>
          <p:nvPr>
            <p:ph type="subTitle" idx="1"/>
          </p:nvPr>
        </p:nvSpPr>
        <p:spPr>
          <a:xfrm>
            <a:off x="1169988" y="3592866"/>
            <a:ext cx="7019925" cy="1651546"/>
          </a:xfrm>
        </p:spPr>
        <p:txBody>
          <a:bodyPr/>
          <a:lstStyle>
            <a:lvl1pPr marL="0" indent="0" algn="ctr">
              <a:buNone/>
              <a:defRPr sz="2394"/>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35D8C4-CC8D-4513-B8F0-BF0C6AEC594A}"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3840104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5D8C4-CC8D-4513-B8F0-BF0C6AEC594A}"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1226615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8179" y="364195"/>
            <a:ext cx="2018228" cy="579704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43493" y="364195"/>
            <a:ext cx="5937687" cy="57970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5D8C4-CC8D-4513-B8F0-BF0C6AEC594A}"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3065078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5D8C4-CC8D-4513-B8F0-BF0C6AEC594A}"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383091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38619" y="1705386"/>
            <a:ext cx="8072914" cy="2845473"/>
          </a:xfrm>
        </p:spPr>
        <p:txBody>
          <a:bodyPr anchor="b"/>
          <a:lstStyle>
            <a:lvl1pPr>
              <a:defRPr sz="5985"/>
            </a:lvl1pPr>
          </a:lstStyle>
          <a:p>
            <a:r>
              <a:rPr lang="en-US"/>
              <a:t>Click to edit Master title style</a:t>
            </a:r>
            <a:endParaRPr lang="en-US" dirty="0"/>
          </a:p>
        </p:txBody>
      </p:sp>
      <p:sp>
        <p:nvSpPr>
          <p:cNvPr id="3" name="Text Placeholder 2"/>
          <p:cNvSpPr>
            <a:spLocks noGrp="1"/>
          </p:cNvSpPr>
          <p:nvPr>
            <p:ph type="body" idx="1"/>
          </p:nvPr>
        </p:nvSpPr>
        <p:spPr>
          <a:xfrm>
            <a:off x="638619" y="4577779"/>
            <a:ext cx="8072914" cy="1496367"/>
          </a:xfrm>
        </p:spPr>
        <p:txBody>
          <a:bodyPr/>
          <a:lstStyle>
            <a:lvl1pPr marL="0" indent="0">
              <a:buNone/>
              <a:defRPr sz="2394">
                <a:solidFill>
                  <a:schemeClr val="tx1"/>
                </a:solidFill>
              </a:defRPr>
            </a:lvl1pPr>
            <a:lvl2pPr marL="456057" indent="0">
              <a:buNone/>
              <a:defRPr sz="1995">
                <a:solidFill>
                  <a:schemeClr val="tx1">
                    <a:tint val="75000"/>
                  </a:schemeClr>
                </a:solidFill>
              </a:defRPr>
            </a:lvl2pPr>
            <a:lvl3pPr marL="912114" indent="0">
              <a:buNone/>
              <a:defRPr sz="1795">
                <a:solidFill>
                  <a:schemeClr val="tx1">
                    <a:tint val="75000"/>
                  </a:schemeClr>
                </a:solidFill>
              </a:defRPr>
            </a:lvl3pPr>
            <a:lvl4pPr marL="1368171" indent="0">
              <a:buNone/>
              <a:defRPr sz="1596">
                <a:solidFill>
                  <a:schemeClr val="tx1">
                    <a:tint val="75000"/>
                  </a:schemeClr>
                </a:solidFill>
              </a:defRPr>
            </a:lvl4pPr>
            <a:lvl5pPr marL="1824228" indent="0">
              <a:buNone/>
              <a:defRPr sz="1596">
                <a:solidFill>
                  <a:schemeClr val="tx1">
                    <a:tint val="75000"/>
                  </a:schemeClr>
                </a:solidFill>
              </a:defRPr>
            </a:lvl5pPr>
            <a:lvl6pPr marL="2280285" indent="0">
              <a:buNone/>
              <a:defRPr sz="1596">
                <a:solidFill>
                  <a:schemeClr val="tx1">
                    <a:tint val="75000"/>
                  </a:schemeClr>
                </a:solidFill>
              </a:defRPr>
            </a:lvl6pPr>
            <a:lvl7pPr marL="2736342" indent="0">
              <a:buNone/>
              <a:defRPr sz="1596">
                <a:solidFill>
                  <a:schemeClr val="tx1">
                    <a:tint val="75000"/>
                  </a:schemeClr>
                </a:solidFill>
              </a:defRPr>
            </a:lvl7pPr>
            <a:lvl8pPr marL="3192399" indent="0">
              <a:buNone/>
              <a:defRPr sz="1596">
                <a:solidFill>
                  <a:schemeClr val="tx1">
                    <a:tint val="75000"/>
                  </a:schemeClr>
                </a:solidFill>
              </a:defRPr>
            </a:lvl8pPr>
            <a:lvl9pPr marL="3648456" indent="0">
              <a:buNone/>
              <a:defRPr sz="159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35D8C4-CC8D-4513-B8F0-BF0C6AEC594A}" type="datetimeFigureOut">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274367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43493" y="1820976"/>
            <a:ext cx="3977958" cy="43402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8449" y="1820976"/>
            <a:ext cx="3977958" cy="43402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35D8C4-CC8D-4513-B8F0-BF0C6AEC594A}" type="datetimeFigureOut">
              <a:rPr lang="en-US" smtClean="0"/>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2153292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44712" y="364197"/>
            <a:ext cx="8072914" cy="13221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644713" y="1676882"/>
            <a:ext cx="3959676" cy="821814"/>
          </a:xfrm>
        </p:spPr>
        <p:txBody>
          <a:bodyPr anchor="b"/>
          <a:lstStyle>
            <a:lvl1pPr marL="0" indent="0">
              <a:buNone/>
              <a:defRPr sz="2394" b="1"/>
            </a:lvl1pPr>
            <a:lvl2pPr marL="456057" indent="0">
              <a:buNone/>
              <a:defRPr sz="1995" b="1"/>
            </a:lvl2pPr>
            <a:lvl3pPr marL="912114" indent="0">
              <a:buNone/>
              <a:defRPr sz="1795" b="1"/>
            </a:lvl3pPr>
            <a:lvl4pPr marL="1368171" indent="0">
              <a:buNone/>
              <a:defRPr sz="1596" b="1"/>
            </a:lvl4pPr>
            <a:lvl5pPr marL="1824228" indent="0">
              <a:buNone/>
              <a:defRPr sz="1596" b="1"/>
            </a:lvl5pPr>
            <a:lvl6pPr marL="2280285" indent="0">
              <a:buNone/>
              <a:defRPr sz="1596" b="1"/>
            </a:lvl6pPr>
            <a:lvl7pPr marL="2736342" indent="0">
              <a:buNone/>
              <a:defRPr sz="1596" b="1"/>
            </a:lvl7pPr>
            <a:lvl8pPr marL="3192399" indent="0">
              <a:buNone/>
              <a:defRPr sz="1596" b="1"/>
            </a:lvl8pPr>
            <a:lvl9pPr marL="3648456" indent="0">
              <a:buNone/>
              <a:defRPr sz="1596" b="1"/>
            </a:lvl9pPr>
          </a:lstStyle>
          <a:p>
            <a:pPr lvl="0"/>
            <a:r>
              <a:rPr lang="en-US"/>
              <a:t>Click to edit Master text styles</a:t>
            </a:r>
          </a:p>
        </p:txBody>
      </p:sp>
      <p:sp>
        <p:nvSpPr>
          <p:cNvPr id="4" name="Content Placeholder 3"/>
          <p:cNvSpPr>
            <a:spLocks noGrp="1"/>
          </p:cNvSpPr>
          <p:nvPr>
            <p:ph sz="half" idx="2"/>
          </p:nvPr>
        </p:nvSpPr>
        <p:spPr>
          <a:xfrm>
            <a:off x="644713" y="2498697"/>
            <a:ext cx="3959676" cy="3675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38450" y="1676882"/>
            <a:ext cx="3979177" cy="821814"/>
          </a:xfrm>
        </p:spPr>
        <p:txBody>
          <a:bodyPr anchor="b"/>
          <a:lstStyle>
            <a:lvl1pPr marL="0" indent="0">
              <a:buNone/>
              <a:defRPr sz="2394" b="1"/>
            </a:lvl1pPr>
            <a:lvl2pPr marL="456057" indent="0">
              <a:buNone/>
              <a:defRPr sz="1995" b="1"/>
            </a:lvl2pPr>
            <a:lvl3pPr marL="912114" indent="0">
              <a:buNone/>
              <a:defRPr sz="1795" b="1"/>
            </a:lvl3pPr>
            <a:lvl4pPr marL="1368171" indent="0">
              <a:buNone/>
              <a:defRPr sz="1596" b="1"/>
            </a:lvl4pPr>
            <a:lvl5pPr marL="1824228" indent="0">
              <a:buNone/>
              <a:defRPr sz="1596" b="1"/>
            </a:lvl5pPr>
            <a:lvl6pPr marL="2280285" indent="0">
              <a:buNone/>
              <a:defRPr sz="1596" b="1"/>
            </a:lvl6pPr>
            <a:lvl7pPr marL="2736342" indent="0">
              <a:buNone/>
              <a:defRPr sz="1596" b="1"/>
            </a:lvl7pPr>
            <a:lvl8pPr marL="3192399" indent="0">
              <a:buNone/>
              <a:defRPr sz="1596" b="1"/>
            </a:lvl8pPr>
            <a:lvl9pPr marL="3648456" indent="0">
              <a:buNone/>
              <a:defRPr sz="1596" b="1"/>
            </a:lvl9pPr>
          </a:lstStyle>
          <a:p>
            <a:pPr lvl="0"/>
            <a:r>
              <a:rPr lang="en-US"/>
              <a:t>Click to edit Master text styles</a:t>
            </a:r>
          </a:p>
        </p:txBody>
      </p:sp>
      <p:sp>
        <p:nvSpPr>
          <p:cNvPr id="6" name="Content Placeholder 5"/>
          <p:cNvSpPr>
            <a:spLocks noGrp="1"/>
          </p:cNvSpPr>
          <p:nvPr>
            <p:ph sz="quarter" idx="4"/>
          </p:nvPr>
        </p:nvSpPr>
        <p:spPr>
          <a:xfrm>
            <a:off x="4738450" y="2498697"/>
            <a:ext cx="3979177" cy="3675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35D8C4-CC8D-4513-B8F0-BF0C6AEC594A}" type="datetimeFigureOut">
              <a:rPr lang="en-US" smtClean="0"/>
              <a:t>11/24/2023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821330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35D8C4-CC8D-4513-B8F0-BF0C6AEC594A}" type="datetimeFigureOut">
              <a:rPr lang="en-US" smtClean="0"/>
              <a:t>11/24/2023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1041408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35D8C4-CC8D-4513-B8F0-BF0C6AEC594A}" type="datetimeFigureOut">
              <a:rPr lang="en-US" smtClean="0"/>
              <a:t>11/24/2023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2222522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4712" y="456036"/>
            <a:ext cx="3018811" cy="1596126"/>
          </a:xfrm>
        </p:spPr>
        <p:txBody>
          <a:bodyPr anchor="b"/>
          <a:lstStyle>
            <a:lvl1pPr>
              <a:defRPr sz="3192"/>
            </a:lvl1pPr>
          </a:lstStyle>
          <a:p>
            <a:r>
              <a:rPr lang="en-US"/>
              <a:t>Click to edit Master title style</a:t>
            </a:r>
            <a:endParaRPr lang="en-US" dirty="0"/>
          </a:p>
        </p:txBody>
      </p:sp>
      <p:sp>
        <p:nvSpPr>
          <p:cNvPr id="3" name="Content Placeholder 2"/>
          <p:cNvSpPr>
            <a:spLocks noGrp="1"/>
          </p:cNvSpPr>
          <p:nvPr>
            <p:ph idx="1"/>
          </p:nvPr>
        </p:nvSpPr>
        <p:spPr>
          <a:xfrm>
            <a:off x="3979177" y="984912"/>
            <a:ext cx="4738449" cy="4861216"/>
          </a:xfrm>
        </p:spPr>
        <p:txBody>
          <a:bodyPr/>
          <a:lstStyle>
            <a:lvl1pPr>
              <a:defRPr sz="3192"/>
            </a:lvl1pPr>
            <a:lvl2pPr>
              <a:defRPr sz="2793"/>
            </a:lvl2pPr>
            <a:lvl3pPr>
              <a:defRPr sz="2394"/>
            </a:lvl3pPr>
            <a:lvl4pPr>
              <a:defRPr sz="1995"/>
            </a:lvl4pPr>
            <a:lvl5pPr>
              <a:defRPr sz="1995"/>
            </a:lvl5pPr>
            <a:lvl6pPr>
              <a:defRPr sz="1995"/>
            </a:lvl6pPr>
            <a:lvl7pPr>
              <a:defRPr sz="1995"/>
            </a:lvl7pPr>
            <a:lvl8pPr>
              <a:defRPr sz="1995"/>
            </a:lvl8pPr>
            <a:lvl9pPr>
              <a:defRPr sz="199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4712" y="2052161"/>
            <a:ext cx="3018811" cy="3801883"/>
          </a:xfrm>
        </p:spPr>
        <p:txBody>
          <a:bodyPr/>
          <a:lstStyle>
            <a:lvl1pPr marL="0" indent="0">
              <a:buNone/>
              <a:defRPr sz="1596"/>
            </a:lvl1pPr>
            <a:lvl2pPr marL="456057" indent="0">
              <a:buNone/>
              <a:defRPr sz="1397"/>
            </a:lvl2pPr>
            <a:lvl3pPr marL="912114" indent="0">
              <a:buNone/>
              <a:defRPr sz="1197"/>
            </a:lvl3pPr>
            <a:lvl4pPr marL="1368171" indent="0">
              <a:buNone/>
              <a:defRPr sz="998"/>
            </a:lvl4pPr>
            <a:lvl5pPr marL="1824228" indent="0">
              <a:buNone/>
              <a:defRPr sz="998"/>
            </a:lvl5pPr>
            <a:lvl6pPr marL="2280285" indent="0">
              <a:buNone/>
              <a:defRPr sz="998"/>
            </a:lvl6pPr>
            <a:lvl7pPr marL="2736342" indent="0">
              <a:buNone/>
              <a:defRPr sz="998"/>
            </a:lvl7pPr>
            <a:lvl8pPr marL="3192399" indent="0">
              <a:buNone/>
              <a:defRPr sz="998"/>
            </a:lvl8pPr>
            <a:lvl9pPr marL="3648456" indent="0">
              <a:buNone/>
              <a:defRPr sz="998"/>
            </a:lvl9pPr>
          </a:lstStyle>
          <a:p>
            <a:pPr lvl="0"/>
            <a:r>
              <a:rPr lang="en-US"/>
              <a:t>Click to edit Master text styles</a:t>
            </a:r>
          </a:p>
        </p:txBody>
      </p:sp>
      <p:sp>
        <p:nvSpPr>
          <p:cNvPr id="5" name="Date Placeholder 4"/>
          <p:cNvSpPr>
            <a:spLocks noGrp="1"/>
          </p:cNvSpPr>
          <p:nvPr>
            <p:ph type="dt" sz="half" idx="10"/>
          </p:nvPr>
        </p:nvSpPr>
        <p:spPr/>
        <p:txBody>
          <a:bodyPr/>
          <a:lstStyle/>
          <a:p>
            <a:fld id="{2F35D8C4-CC8D-4513-B8F0-BF0C6AEC594A}" type="datetimeFigureOut">
              <a:rPr lang="en-US" smtClean="0"/>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2094453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4712" y="456036"/>
            <a:ext cx="3018811" cy="1596126"/>
          </a:xfrm>
        </p:spPr>
        <p:txBody>
          <a:bodyPr anchor="b"/>
          <a:lstStyle>
            <a:lvl1pPr>
              <a:defRPr sz="3192"/>
            </a:lvl1pPr>
          </a:lstStyle>
          <a:p>
            <a:r>
              <a:rPr lang="en-US"/>
              <a:t>Click to edit Master title style</a:t>
            </a:r>
            <a:endParaRPr lang="en-US" dirty="0"/>
          </a:p>
        </p:txBody>
      </p:sp>
      <p:sp>
        <p:nvSpPr>
          <p:cNvPr id="3" name="Picture Placeholder 2"/>
          <p:cNvSpPr>
            <a:spLocks noGrp="1" noChangeAspect="1"/>
          </p:cNvSpPr>
          <p:nvPr>
            <p:ph type="pic" idx="1"/>
          </p:nvPr>
        </p:nvSpPr>
        <p:spPr>
          <a:xfrm>
            <a:off x="3979177" y="984912"/>
            <a:ext cx="4738449" cy="4861216"/>
          </a:xfrm>
        </p:spPr>
        <p:txBody>
          <a:bodyPr anchor="t"/>
          <a:lstStyle>
            <a:lvl1pPr marL="0" indent="0">
              <a:buNone/>
              <a:defRPr sz="3192"/>
            </a:lvl1pPr>
            <a:lvl2pPr marL="456057" indent="0">
              <a:buNone/>
              <a:defRPr sz="2793"/>
            </a:lvl2pPr>
            <a:lvl3pPr marL="912114" indent="0">
              <a:buNone/>
              <a:defRPr sz="2394"/>
            </a:lvl3pPr>
            <a:lvl4pPr marL="1368171" indent="0">
              <a:buNone/>
              <a:defRPr sz="1995"/>
            </a:lvl4pPr>
            <a:lvl5pPr marL="1824228" indent="0">
              <a:buNone/>
              <a:defRPr sz="1995"/>
            </a:lvl5pPr>
            <a:lvl6pPr marL="2280285" indent="0">
              <a:buNone/>
              <a:defRPr sz="1995"/>
            </a:lvl6pPr>
            <a:lvl7pPr marL="2736342" indent="0">
              <a:buNone/>
              <a:defRPr sz="1995"/>
            </a:lvl7pPr>
            <a:lvl8pPr marL="3192399" indent="0">
              <a:buNone/>
              <a:defRPr sz="1995"/>
            </a:lvl8pPr>
            <a:lvl9pPr marL="3648456" indent="0">
              <a:buNone/>
              <a:defRPr sz="1995"/>
            </a:lvl9pPr>
          </a:lstStyle>
          <a:p>
            <a:r>
              <a:rPr lang="en-US"/>
              <a:t>Click icon to add picture</a:t>
            </a:r>
            <a:endParaRPr lang="en-US" dirty="0"/>
          </a:p>
        </p:txBody>
      </p:sp>
      <p:sp>
        <p:nvSpPr>
          <p:cNvPr id="4" name="Text Placeholder 3"/>
          <p:cNvSpPr>
            <a:spLocks noGrp="1"/>
          </p:cNvSpPr>
          <p:nvPr>
            <p:ph type="body" sz="half" idx="2"/>
          </p:nvPr>
        </p:nvSpPr>
        <p:spPr>
          <a:xfrm>
            <a:off x="644712" y="2052161"/>
            <a:ext cx="3018811" cy="3801883"/>
          </a:xfrm>
        </p:spPr>
        <p:txBody>
          <a:bodyPr/>
          <a:lstStyle>
            <a:lvl1pPr marL="0" indent="0">
              <a:buNone/>
              <a:defRPr sz="1596"/>
            </a:lvl1pPr>
            <a:lvl2pPr marL="456057" indent="0">
              <a:buNone/>
              <a:defRPr sz="1397"/>
            </a:lvl2pPr>
            <a:lvl3pPr marL="912114" indent="0">
              <a:buNone/>
              <a:defRPr sz="1197"/>
            </a:lvl3pPr>
            <a:lvl4pPr marL="1368171" indent="0">
              <a:buNone/>
              <a:defRPr sz="998"/>
            </a:lvl4pPr>
            <a:lvl5pPr marL="1824228" indent="0">
              <a:buNone/>
              <a:defRPr sz="998"/>
            </a:lvl5pPr>
            <a:lvl6pPr marL="2280285" indent="0">
              <a:buNone/>
              <a:defRPr sz="998"/>
            </a:lvl6pPr>
            <a:lvl7pPr marL="2736342" indent="0">
              <a:buNone/>
              <a:defRPr sz="998"/>
            </a:lvl7pPr>
            <a:lvl8pPr marL="3192399" indent="0">
              <a:buNone/>
              <a:defRPr sz="998"/>
            </a:lvl8pPr>
            <a:lvl9pPr marL="3648456" indent="0">
              <a:buNone/>
              <a:defRPr sz="998"/>
            </a:lvl9pPr>
          </a:lstStyle>
          <a:p>
            <a:pPr lvl="0"/>
            <a:r>
              <a:rPr lang="en-US"/>
              <a:t>Click to edit Master text styles</a:t>
            </a:r>
          </a:p>
        </p:txBody>
      </p:sp>
      <p:sp>
        <p:nvSpPr>
          <p:cNvPr id="5" name="Date Placeholder 4"/>
          <p:cNvSpPr>
            <a:spLocks noGrp="1"/>
          </p:cNvSpPr>
          <p:nvPr>
            <p:ph type="dt" sz="half" idx="10"/>
          </p:nvPr>
        </p:nvSpPr>
        <p:spPr/>
        <p:txBody>
          <a:bodyPr/>
          <a:lstStyle/>
          <a:p>
            <a:fld id="{2F35D8C4-CC8D-4513-B8F0-BF0C6AEC594A}" type="datetimeFigureOut">
              <a:rPr lang="en-US" smtClean="0"/>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D2935-085A-45DB-A143-02ADEB484632}" type="slidenum">
              <a:rPr lang="en-US" smtClean="0"/>
              <a:t>‹#›</a:t>
            </a:fld>
            <a:endParaRPr lang="en-US"/>
          </a:p>
        </p:txBody>
      </p:sp>
    </p:spTree>
    <p:extLst>
      <p:ext uri="{BB962C8B-B14F-4D97-AF65-F5344CB8AC3E}">
        <p14:creationId xmlns:p14="http://schemas.microsoft.com/office/powerpoint/2010/main" val="3510614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3493" y="364197"/>
            <a:ext cx="8072914" cy="13221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43493" y="1820976"/>
            <a:ext cx="8072914" cy="43402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3493" y="6340167"/>
            <a:ext cx="2105978" cy="364195"/>
          </a:xfrm>
          <a:prstGeom prst="rect">
            <a:avLst/>
          </a:prstGeom>
        </p:spPr>
        <p:txBody>
          <a:bodyPr vert="horz" lIns="91440" tIns="45720" rIns="91440" bIns="45720" rtlCol="0" anchor="ctr"/>
          <a:lstStyle>
            <a:lvl1pPr algn="l">
              <a:defRPr sz="1197">
                <a:solidFill>
                  <a:schemeClr val="tx1">
                    <a:tint val="75000"/>
                  </a:schemeClr>
                </a:solidFill>
              </a:defRPr>
            </a:lvl1pPr>
          </a:lstStyle>
          <a:p>
            <a:fld id="{2F35D8C4-CC8D-4513-B8F0-BF0C6AEC594A}" type="datetimeFigureOut">
              <a:rPr lang="en-US" smtClean="0"/>
              <a:t>11/24/2023</a:t>
            </a:fld>
            <a:endParaRPr lang="en-US"/>
          </a:p>
        </p:txBody>
      </p:sp>
      <p:sp>
        <p:nvSpPr>
          <p:cNvPr id="5" name="Footer Placeholder 4"/>
          <p:cNvSpPr>
            <a:spLocks noGrp="1"/>
          </p:cNvSpPr>
          <p:nvPr>
            <p:ph type="ftr" sz="quarter" idx="3"/>
          </p:nvPr>
        </p:nvSpPr>
        <p:spPr>
          <a:xfrm>
            <a:off x="3100467" y="6340167"/>
            <a:ext cx="3158966" cy="364195"/>
          </a:xfrm>
          <a:prstGeom prst="rect">
            <a:avLst/>
          </a:prstGeom>
        </p:spPr>
        <p:txBody>
          <a:bodyPr vert="horz" lIns="91440" tIns="45720" rIns="91440" bIns="45720" rtlCol="0" anchor="ctr"/>
          <a:lstStyle>
            <a:lvl1pPr algn="ctr">
              <a:defRPr sz="119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610429" y="6340167"/>
            <a:ext cx="2105978" cy="364195"/>
          </a:xfrm>
          <a:prstGeom prst="rect">
            <a:avLst/>
          </a:prstGeom>
        </p:spPr>
        <p:txBody>
          <a:bodyPr vert="horz" lIns="91440" tIns="45720" rIns="91440" bIns="45720" rtlCol="0" anchor="ctr"/>
          <a:lstStyle>
            <a:lvl1pPr algn="r">
              <a:defRPr sz="1197">
                <a:solidFill>
                  <a:schemeClr val="tx1">
                    <a:tint val="75000"/>
                  </a:schemeClr>
                </a:solidFill>
              </a:defRPr>
            </a:lvl1pPr>
          </a:lstStyle>
          <a:p>
            <a:fld id="{46DD2935-085A-45DB-A143-02ADEB484632}" type="slidenum">
              <a:rPr lang="en-US" smtClean="0"/>
              <a:t>‹#›</a:t>
            </a:fld>
            <a:endParaRPr lang="en-US"/>
          </a:p>
        </p:txBody>
      </p:sp>
    </p:spTree>
    <p:extLst>
      <p:ext uri="{BB962C8B-B14F-4D97-AF65-F5344CB8AC3E}">
        <p14:creationId xmlns:p14="http://schemas.microsoft.com/office/powerpoint/2010/main" val="1284193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2114" rtl="0" eaLnBrk="1" latinLnBrk="0" hangingPunct="1">
        <a:lnSpc>
          <a:spcPct val="90000"/>
        </a:lnSpc>
        <a:spcBef>
          <a:spcPct val="0"/>
        </a:spcBef>
        <a:buNone/>
        <a:defRPr sz="4389" kern="1200">
          <a:solidFill>
            <a:schemeClr val="tx1"/>
          </a:solidFill>
          <a:latin typeface="+mj-lt"/>
          <a:ea typeface="+mj-ea"/>
          <a:cs typeface="+mj-cs"/>
        </a:defRPr>
      </a:lvl1pPr>
    </p:titleStyle>
    <p:bodyStyle>
      <a:lvl1pPr marL="228029" indent="-228029" algn="l" defTabSz="912114" rtl="0" eaLnBrk="1" latinLnBrk="0" hangingPunct="1">
        <a:lnSpc>
          <a:spcPct val="90000"/>
        </a:lnSpc>
        <a:spcBef>
          <a:spcPts val="998"/>
        </a:spcBef>
        <a:buFont typeface="Arial" panose="020B0604020202020204" pitchFamily="34" charset="0"/>
        <a:buChar char="•"/>
        <a:defRPr sz="2793" kern="1200">
          <a:solidFill>
            <a:schemeClr val="tx1"/>
          </a:solidFill>
          <a:latin typeface="+mn-lt"/>
          <a:ea typeface="+mn-ea"/>
          <a:cs typeface="+mn-cs"/>
        </a:defRPr>
      </a:lvl1pPr>
      <a:lvl2pPr marL="684086" indent="-228029" algn="l" defTabSz="912114" rtl="0" eaLnBrk="1" latinLnBrk="0" hangingPunct="1">
        <a:lnSpc>
          <a:spcPct val="90000"/>
        </a:lnSpc>
        <a:spcBef>
          <a:spcPts val="499"/>
        </a:spcBef>
        <a:buFont typeface="Arial" panose="020B0604020202020204" pitchFamily="34" charset="0"/>
        <a:buChar char="•"/>
        <a:defRPr sz="2394" kern="1200">
          <a:solidFill>
            <a:schemeClr val="tx1"/>
          </a:solidFill>
          <a:latin typeface="+mn-lt"/>
          <a:ea typeface="+mn-ea"/>
          <a:cs typeface="+mn-cs"/>
        </a:defRPr>
      </a:lvl2pPr>
      <a:lvl3pPr marL="1140143" indent="-228029" algn="l" defTabSz="912114" rtl="0" eaLnBrk="1" latinLnBrk="0" hangingPunct="1">
        <a:lnSpc>
          <a:spcPct val="90000"/>
        </a:lnSpc>
        <a:spcBef>
          <a:spcPts val="499"/>
        </a:spcBef>
        <a:buFont typeface="Arial" panose="020B0604020202020204" pitchFamily="34" charset="0"/>
        <a:buChar char="•"/>
        <a:defRPr sz="1995" kern="1200">
          <a:solidFill>
            <a:schemeClr val="tx1"/>
          </a:solidFill>
          <a:latin typeface="+mn-lt"/>
          <a:ea typeface="+mn-ea"/>
          <a:cs typeface="+mn-cs"/>
        </a:defRPr>
      </a:lvl3pPr>
      <a:lvl4pPr marL="1596200"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2257"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8314"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371"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428"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485"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2114" rtl="0" eaLnBrk="1" latinLnBrk="0" hangingPunct="1">
        <a:defRPr sz="1795" kern="1200">
          <a:solidFill>
            <a:schemeClr val="tx1"/>
          </a:solidFill>
          <a:latin typeface="+mn-lt"/>
          <a:ea typeface="+mn-ea"/>
          <a:cs typeface="+mn-cs"/>
        </a:defRPr>
      </a:lvl1pPr>
      <a:lvl2pPr marL="456057" algn="l" defTabSz="912114" rtl="0" eaLnBrk="1" latinLnBrk="0" hangingPunct="1">
        <a:defRPr sz="1795" kern="1200">
          <a:solidFill>
            <a:schemeClr val="tx1"/>
          </a:solidFill>
          <a:latin typeface="+mn-lt"/>
          <a:ea typeface="+mn-ea"/>
          <a:cs typeface="+mn-cs"/>
        </a:defRPr>
      </a:lvl2pPr>
      <a:lvl3pPr marL="912114" algn="l" defTabSz="912114" rtl="0" eaLnBrk="1" latinLnBrk="0" hangingPunct="1">
        <a:defRPr sz="1795" kern="1200">
          <a:solidFill>
            <a:schemeClr val="tx1"/>
          </a:solidFill>
          <a:latin typeface="+mn-lt"/>
          <a:ea typeface="+mn-ea"/>
          <a:cs typeface="+mn-cs"/>
        </a:defRPr>
      </a:lvl3pPr>
      <a:lvl4pPr marL="1368171" algn="l" defTabSz="912114" rtl="0" eaLnBrk="1" latinLnBrk="0" hangingPunct="1">
        <a:defRPr sz="1795" kern="1200">
          <a:solidFill>
            <a:schemeClr val="tx1"/>
          </a:solidFill>
          <a:latin typeface="+mn-lt"/>
          <a:ea typeface="+mn-ea"/>
          <a:cs typeface="+mn-cs"/>
        </a:defRPr>
      </a:lvl4pPr>
      <a:lvl5pPr marL="1824228" algn="l" defTabSz="912114" rtl="0" eaLnBrk="1" latinLnBrk="0" hangingPunct="1">
        <a:defRPr sz="1795" kern="1200">
          <a:solidFill>
            <a:schemeClr val="tx1"/>
          </a:solidFill>
          <a:latin typeface="+mn-lt"/>
          <a:ea typeface="+mn-ea"/>
          <a:cs typeface="+mn-cs"/>
        </a:defRPr>
      </a:lvl5pPr>
      <a:lvl6pPr marL="2280285" algn="l" defTabSz="912114" rtl="0" eaLnBrk="1" latinLnBrk="0" hangingPunct="1">
        <a:defRPr sz="1795" kern="1200">
          <a:solidFill>
            <a:schemeClr val="tx1"/>
          </a:solidFill>
          <a:latin typeface="+mn-lt"/>
          <a:ea typeface="+mn-ea"/>
          <a:cs typeface="+mn-cs"/>
        </a:defRPr>
      </a:lvl6pPr>
      <a:lvl7pPr marL="2736342" algn="l" defTabSz="912114" rtl="0" eaLnBrk="1" latinLnBrk="0" hangingPunct="1">
        <a:defRPr sz="1795" kern="1200">
          <a:solidFill>
            <a:schemeClr val="tx1"/>
          </a:solidFill>
          <a:latin typeface="+mn-lt"/>
          <a:ea typeface="+mn-ea"/>
          <a:cs typeface="+mn-cs"/>
        </a:defRPr>
      </a:lvl7pPr>
      <a:lvl8pPr marL="3192399" algn="l" defTabSz="912114" rtl="0" eaLnBrk="1" latinLnBrk="0" hangingPunct="1">
        <a:defRPr sz="1795" kern="1200">
          <a:solidFill>
            <a:schemeClr val="tx1"/>
          </a:solidFill>
          <a:latin typeface="+mn-lt"/>
          <a:ea typeface="+mn-ea"/>
          <a:cs typeface="+mn-cs"/>
        </a:defRPr>
      </a:lvl8pPr>
      <a:lvl9pPr marL="3648456" algn="l" defTabSz="912114" rtl="0" eaLnBrk="1" latinLnBrk="0" hangingPunct="1">
        <a:defRPr sz="17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59899" cy="6839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0725"/>
            <a:ext cx="272686" cy="671745"/>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0591" y="2085245"/>
            <a:ext cx="3299365" cy="273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FBE019-A9D7-DF23-A014-E3BB329C397B}"/>
              </a:ext>
            </a:extLst>
          </p:cNvPr>
          <p:cNvSpPr txBox="1"/>
          <p:nvPr/>
        </p:nvSpPr>
        <p:spPr>
          <a:xfrm>
            <a:off x="453499" y="2324570"/>
            <a:ext cx="3500309" cy="3969452"/>
          </a:xfrm>
          <a:prstGeom prst="rect">
            <a:avLst/>
          </a:prstGeom>
        </p:spPr>
        <p:txBody>
          <a:bodyPr vert="horz" lIns="91440" tIns="45720" rIns="91440" bIns="45720" rtlCol="0" anchor="ctr">
            <a:normAutofit/>
          </a:bodyPr>
          <a:lstStyle/>
          <a:p>
            <a:pPr defTabSz="914400">
              <a:lnSpc>
                <a:spcPct val="90000"/>
              </a:lnSpc>
              <a:spcAft>
                <a:spcPts val="600"/>
              </a:spcAft>
            </a:pPr>
            <a:r>
              <a:rPr lang="en-US" sz="2300" dirty="0">
                <a:effectLst/>
              </a:rPr>
              <a:t>Imagine a world where robots are not just machines that perform repetitive tasks, but intelligent assistants that work alongside us, enhancing our lives in countless ways. </a:t>
            </a:r>
            <a:br>
              <a:rPr lang="en-US" sz="2300" dirty="0">
                <a:effectLst/>
              </a:rPr>
            </a:br>
            <a:endParaRPr lang="en-US" sz="2300" dirty="0"/>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12690" y="0"/>
            <a:ext cx="1147210" cy="68405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043" y="512544"/>
            <a:ext cx="4613441" cy="581972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llage of a robot and a hand touching a light&#10;&#10;Description automatically generated">
            <a:extLst>
              <a:ext uri="{FF2B5EF4-FFF2-40B4-BE49-F238E27FC236}">
                <a16:creationId xmlns:a16="http://schemas.microsoft.com/office/drawing/2014/main" id="{10AA013F-F759-A311-23EF-8C5D19FAF5E2}"/>
              </a:ext>
            </a:extLst>
          </p:cNvPr>
          <p:cNvPicPr>
            <a:picLocks noChangeAspect="1"/>
          </p:cNvPicPr>
          <p:nvPr/>
        </p:nvPicPr>
        <p:blipFill rotWithShape="1">
          <a:blip r:embed="rId2">
            <a:extLst>
              <a:ext uri="{28A0092B-C50C-407E-A947-70E740481C1C}">
                <a14:useLocalDpi xmlns:a14="http://schemas.microsoft.com/office/drawing/2010/main" val="0"/>
              </a:ext>
            </a:extLst>
          </a:blip>
          <a:srcRect l="8652" r="11951" b="2"/>
          <a:stretch/>
        </p:blipFill>
        <p:spPr>
          <a:xfrm>
            <a:off x="4589197" y="797316"/>
            <a:ext cx="4165133" cy="5245904"/>
          </a:xfrm>
          <a:prstGeom prst="rect">
            <a:avLst/>
          </a:prstGeom>
        </p:spPr>
      </p:pic>
    </p:spTree>
    <p:extLst>
      <p:ext uri="{BB962C8B-B14F-4D97-AF65-F5344CB8AC3E}">
        <p14:creationId xmlns:p14="http://schemas.microsoft.com/office/powerpoint/2010/main" val="1694691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5B1FC96-0749-41C9-BAED-E089E7714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57560" cy="6840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oup of surgeons performing surgery&#10;&#10;Description automatically generated">
            <a:extLst>
              <a:ext uri="{FF2B5EF4-FFF2-40B4-BE49-F238E27FC236}">
                <a16:creationId xmlns:a16="http://schemas.microsoft.com/office/drawing/2014/main" id="{2F56B7B8-116C-D13F-7DB1-7CFA824DE349}"/>
              </a:ext>
            </a:extLst>
          </p:cNvPr>
          <p:cNvPicPr>
            <a:picLocks noChangeAspect="1"/>
          </p:cNvPicPr>
          <p:nvPr/>
        </p:nvPicPr>
        <p:blipFill rotWithShape="1">
          <a:blip r:embed="rId2">
            <a:extLst>
              <a:ext uri="{28A0092B-C50C-407E-A947-70E740481C1C}">
                <a14:useLocalDpi xmlns:a14="http://schemas.microsoft.com/office/drawing/2010/main" val="0"/>
              </a:ext>
            </a:extLst>
          </a:blip>
          <a:srcRect t="7920" r="1" b="2644"/>
          <a:stretch/>
        </p:blipFill>
        <p:spPr>
          <a:xfrm>
            <a:off x="3" y="10"/>
            <a:ext cx="4679947" cy="4185586"/>
          </a:xfrm>
          <a:custGeom>
            <a:avLst/>
            <a:gdLst/>
            <a:ahLst/>
            <a:cxnLst/>
            <a:rect l="l" t="t" r="r" b="b"/>
            <a:pathLst>
              <a:path w="6005375" h="4196281">
                <a:moveTo>
                  <a:pt x="0" y="0"/>
                </a:moveTo>
                <a:lnTo>
                  <a:pt x="6000672" y="0"/>
                </a:lnTo>
                <a:lnTo>
                  <a:pt x="5998730" y="19709"/>
                </a:lnTo>
                <a:cubicBezTo>
                  <a:pt x="6001245" y="280059"/>
                  <a:pt x="5986415" y="540409"/>
                  <a:pt x="5999656" y="800631"/>
                </a:cubicBezTo>
                <a:cubicBezTo>
                  <a:pt x="6009855"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3" y="3561638"/>
                  <a:pt x="5989197" y="3805463"/>
                </a:cubicBezTo>
                <a:cubicBezTo>
                  <a:pt x="5985594" y="3872508"/>
                  <a:pt x="5984647" y="3939633"/>
                  <a:pt x="5986348" y="4006695"/>
                </a:cubicBezTo>
                <a:lnTo>
                  <a:pt x="5997254" y="4174633"/>
                </a:lnTo>
                <a:lnTo>
                  <a:pt x="5951601" y="4176620"/>
                </a:lnTo>
                <a:cubicBezTo>
                  <a:pt x="5886702" y="4176651"/>
                  <a:pt x="5821788" y="4174749"/>
                  <a:pt x="5756905" y="4173480"/>
                </a:cubicBezTo>
                <a:cubicBezTo>
                  <a:pt x="5518559" y="4169040"/>
                  <a:pt x="5280086" y="4173480"/>
                  <a:pt x="5042247" y="4150774"/>
                </a:cubicBezTo>
                <a:cubicBezTo>
                  <a:pt x="4977618" y="4144622"/>
                  <a:pt x="4912546" y="4140690"/>
                  <a:pt x="4847600" y="4141467"/>
                </a:cubicBezTo>
                <a:cubicBezTo>
                  <a:pt x="4782655" y="4142244"/>
                  <a:pt x="4717835" y="4147730"/>
                  <a:pt x="4653713" y="4160414"/>
                </a:cubicBezTo>
                <a:cubicBezTo>
                  <a:pt x="4446571" y="4200625"/>
                  <a:pt x="4238796" y="4203162"/>
                  <a:pt x="4029497" y="4186925"/>
                </a:cubicBezTo>
                <a:cubicBezTo>
                  <a:pt x="3943621" y="4180203"/>
                  <a:pt x="3857746" y="4169040"/>
                  <a:pt x="3771489" y="4171196"/>
                </a:cubicBezTo>
                <a:cubicBezTo>
                  <a:pt x="3623585" y="4175129"/>
                  <a:pt x="3475554" y="4167137"/>
                  <a:pt x="3327523" y="4169167"/>
                </a:cubicBezTo>
                <a:cubicBezTo>
                  <a:pt x="3323528" y="4169738"/>
                  <a:pt x="3319443" y="4169205"/>
                  <a:pt x="3315727" y="4167645"/>
                </a:cubicBezTo>
                <a:cubicBezTo>
                  <a:pt x="3278941" y="4142402"/>
                  <a:pt x="3238603" y="4152169"/>
                  <a:pt x="3200549" y="4158765"/>
                </a:cubicBezTo>
                <a:cubicBezTo>
                  <a:pt x="3074082" y="4180710"/>
                  <a:pt x="2947742" y="4191492"/>
                  <a:pt x="2819246" y="4174494"/>
                </a:cubicBezTo>
                <a:cubicBezTo>
                  <a:pt x="2696546" y="4156698"/>
                  <a:pt x="2572096" y="4154478"/>
                  <a:pt x="2448851" y="4167898"/>
                </a:cubicBezTo>
                <a:cubicBezTo>
                  <a:pt x="2279383" y="4187687"/>
                  <a:pt x="2110549" y="4183501"/>
                  <a:pt x="1941462" y="4167898"/>
                </a:cubicBezTo>
                <a:cubicBezTo>
                  <a:pt x="1872837" y="4161556"/>
                  <a:pt x="1803198" y="4150774"/>
                  <a:pt x="1735208" y="4166630"/>
                </a:cubicBezTo>
                <a:cubicBezTo>
                  <a:pt x="1651489" y="4186038"/>
                  <a:pt x="1568023" y="4179695"/>
                  <a:pt x="1484050" y="4175382"/>
                </a:cubicBezTo>
                <a:cubicBezTo>
                  <a:pt x="1377752" y="4169801"/>
                  <a:pt x="1271708" y="4153692"/>
                  <a:pt x="1165029" y="4166376"/>
                </a:cubicBezTo>
                <a:cubicBezTo>
                  <a:pt x="1115685" y="4172211"/>
                  <a:pt x="1066722" y="4181471"/>
                  <a:pt x="1016744" y="4179061"/>
                </a:cubicBezTo>
                <a:cubicBezTo>
                  <a:pt x="878481" y="4172719"/>
                  <a:pt x="740344" y="4165235"/>
                  <a:pt x="601826" y="4166376"/>
                </a:cubicBezTo>
                <a:cubicBezTo>
                  <a:pt x="543857" y="4166757"/>
                  <a:pt x="486268" y="4168659"/>
                  <a:pt x="428553" y="4172845"/>
                </a:cubicBezTo>
                <a:cubicBezTo>
                  <a:pt x="320859" y="4180710"/>
                  <a:pt x="213546" y="4170055"/>
                  <a:pt x="106234" y="4166249"/>
                </a:cubicBezTo>
                <a:lnTo>
                  <a:pt x="0" y="4171008"/>
                </a:lnTo>
                <a:close/>
              </a:path>
            </a:pathLst>
          </a:custGeom>
        </p:spPr>
      </p:pic>
      <p:pic>
        <p:nvPicPr>
          <p:cNvPr id="6" name="Picture 5" descr="A person operating a patient&#10;&#10;Description automatically generated">
            <a:extLst>
              <a:ext uri="{FF2B5EF4-FFF2-40B4-BE49-F238E27FC236}">
                <a16:creationId xmlns:a16="http://schemas.microsoft.com/office/drawing/2014/main" id="{DBB2FE6B-BF6B-4149-FF18-E1B25E018D4D}"/>
              </a:ext>
            </a:extLst>
          </p:cNvPr>
          <p:cNvPicPr>
            <a:picLocks noChangeAspect="1"/>
          </p:cNvPicPr>
          <p:nvPr/>
        </p:nvPicPr>
        <p:blipFill rotWithShape="1">
          <a:blip r:embed="rId3">
            <a:extLst>
              <a:ext uri="{28A0092B-C50C-407E-A947-70E740481C1C}">
                <a14:useLocalDpi xmlns:a14="http://schemas.microsoft.com/office/drawing/2010/main" val="0"/>
              </a:ext>
            </a:extLst>
          </a:blip>
          <a:srcRect t="11849" r="-1" b="-1"/>
          <a:stretch/>
        </p:blipFill>
        <p:spPr>
          <a:xfrm>
            <a:off x="4621450" y="10"/>
            <a:ext cx="4738446" cy="4176998"/>
          </a:xfrm>
          <a:custGeom>
            <a:avLst/>
            <a:gdLst/>
            <a:ahLst/>
            <a:cxnLst/>
            <a:rect l="l" t="t" r="r" b="b"/>
            <a:pathLst>
              <a:path w="6006950" h="4187672">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p:spPr>
      </p:pic>
      <p:sp>
        <p:nvSpPr>
          <p:cNvPr id="38" name="sketch line">
            <a:extLst>
              <a:ext uri="{FF2B5EF4-FFF2-40B4-BE49-F238E27FC236}">
                <a16:creationId xmlns:a16="http://schemas.microsoft.com/office/drawing/2014/main" id="{63C1A86C-B1A8-4AEC-B001-595C91716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76753" y="5392877"/>
            <a:ext cx="1550522" cy="14040"/>
          </a:xfrm>
          <a:custGeom>
            <a:avLst/>
            <a:gdLst>
              <a:gd name="connsiteX0" fmla="*/ 0 w 1550522"/>
              <a:gd name="connsiteY0" fmla="*/ 0 h 14040"/>
              <a:gd name="connsiteX1" fmla="*/ 547851 w 1550522"/>
              <a:gd name="connsiteY1" fmla="*/ 0 h 14040"/>
              <a:gd name="connsiteX2" fmla="*/ 1080197 w 1550522"/>
              <a:gd name="connsiteY2" fmla="*/ 0 h 14040"/>
              <a:gd name="connsiteX3" fmla="*/ 1550522 w 1550522"/>
              <a:gd name="connsiteY3" fmla="*/ 0 h 14040"/>
              <a:gd name="connsiteX4" fmla="*/ 1550522 w 1550522"/>
              <a:gd name="connsiteY4" fmla="*/ 14040 h 14040"/>
              <a:gd name="connsiteX5" fmla="*/ 1064692 w 1550522"/>
              <a:gd name="connsiteY5" fmla="*/ 14040 h 14040"/>
              <a:gd name="connsiteX6" fmla="*/ 547851 w 1550522"/>
              <a:gd name="connsiteY6" fmla="*/ 14040 h 14040"/>
              <a:gd name="connsiteX7" fmla="*/ 0 w 1550522"/>
              <a:gd name="connsiteY7" fmla="*/ 14040 h 14040"/>
              <a:gd name="connsiteX8" fmla="*/ 0 w 1550522"/>
              <a:gd name="connsiteY8" fmla="*/ 0 h 14040"/>
              <a:gd name="connsiteX0" fmla="*/ 0 w 1550522"/>
              <a:gd name="connsiteY0" fmla="*/ 0 h 14040"/>
              <a:gd name="connsiteX1" fmla="*/ 501335 w 1550522"/>
              <a:gd name="connsiteY1" fmla="*/ 0 h 14040"/>
              <a:gd name="connsiteX2" fmla="*/ 971660 w 1550522"/>
              <a:gd name="connsiteY2" fmla="*/ 0 h 14040"/>
              <a:gd name="connsiteX3" fmla="*/ 1550522 w 1550522"/>
              <a:gd name="connsiteY3" fmla="*/ 0 h 14040"/>
              <a:gd name="connsiteX4" fmla="*/ 1550522 w 1550522"/>
              <a:gd name="connsiteY4" fmla="*/ 14040 h 14040"/>
              <a:gd name="connsiteX5" fmla="*/ 1064692 w 1550522"/>
              <a:gd name="connsiteY5" fmla="*/ 14040 h 14040"/>
              <a:gd name="connsiteX6" fmla="*/ 516841 w 1550522"/>
              <a:gd name="connsiteY6" fmla="*/ 14040 h 14040"/>
              <a:gd name="connsiteX7" fmla="*/ 0 w 1550522"/>
              <a:gd name="connsiteY7" fmla="*/ 14040 h 14040"/>
              <a:gd name="connsiteX8" fmla="*/ 0 w 1550522"/>
              <a:gd name="connsiteY8" fmla="*/ 0 h 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22" h="14040" fill="none" extrusionOk="0">
                <a:moveTo>
                  <a:pt x="0" y="0"/>
                </a:moveTo>
                <a:cubicBezTo>
                  <a:pt x="234413" y="20600"/>
                  <a:pt x="324788" y="29666"/>
                  <a:pt x="547851" y="0"/>
                </a:cubicBezTo>
                <a:cubicBezTo>
                  <a:pt x="776200" y="-24380"/>
                  <a:pt x="824443" y="-14020"/>
                  <a:pt x="1080197" y="0"/>
                </a:cubicBezTo>
                <a:cubicBezTo>
                  <a:pt x="1344717" y="36328"/>
                  <a:pt x="1394527" y="6393"/>
                  <a:pt x="1550522" y="0"/>
                </a:cubicBezTo>
                <a:cubicBezTo>
                  <a:pt x="1550928" y="4070"/>
                  <a:pt x="1550399" y="8033"/>
                  <a:pt x="1550522" y="14040"/>
                </a:cubicBezTo>
                <a:cubicBezTo>
                  <a:pt x="1428261" y="5862"/>
                  <a:pt x="1142391" y="12772"/>
                  <a:pt x="1064692" y="14040"/>
                </a:cubicBezTo>
                <a:cubicBezTo>
                  <a:pt x="946248" y="249"/>
                  <a:pt x="683224" y="-28566"/>
                  <a:pt x="547851" y="14040"/>
                </a:cubicBezTo>
                <a:cubicBezTo>
                  <a:pt x="400825" y="7689"/>
                  <a:pt x="145718" y="12444"/>
                  <a:pt x="0" y="14040"/>
                </a:cubicBezTo>
                <a:cubicBezTo>
                  <a:pt x="-230" y="10381"/>
                  <a:pt x="294" y="5718"/>
                  <a:pt x="0" y="0"/>
                </a:cubicBezTo>
                <a:close/>
              </a:path>
              <a:path w="1550522" h="14040" stroke="0" extrusionOk="0">
                <a:moveTo>
                  <a:pt x="0" y="0"/>
                </a:moveTo>
                <a:cubicBezTo>
                  <a:pt x="117342" y="23398"/>
                  <a:pt x="307946" y="-21721"/>
                  <a:pt x="501335" y="0"/>
                </a:cubicBezTo>
                <a:cubicBezTo>
                  <a:pt x="725102" y="4725"/>
                  <a:pt x="773089" y="-2178"/>
                  <a:pt x="971660" y="0"/>
                </a:cubicBezTo>
                <a:cubicBezTo>
                  <a:pt x="1177006" y="30801"/>
                  <a:pt x="1316994" y="34162"/>
                  <a:pt x="1550522" y="0"/>
                </a:cubicBezTo>
                <a:cubicBezTo>
                  <a:pt x="1550142" y="4496"/>
                  <a:pt x="1549397" y="9774"/>
                  <a:pt x="1550522" y="14040"/>
                </a:cubicBezTo>
                <a:cubicBezTo>
                  <a:pt x="1315120" y="36817"/>
                  <a:pt x="1285973" y="21344"/>
                  <a:pt x="1064692" y="14040"/>
                </a:cubicBezTo>
                <a:cubicBezTo>
                  <a:pt x="836375" y="21815"/>
                  <a:pt x="707702" y="3208"/>
                  <a:pt x="516841" y="14040"/>
                </a:cubicBezTo>
                <a:cubicBezTo>
                  <a:pt x="339190" y="23934"/>
                  <a:pt x="115164" y="22268"/>
                  <a:pt x="0" y="14040"/>
                </a:cubicBezTo>
                <a:cubicBezTo>
                  <a:pt x="249" y="9963"/>
                  <a:pt x="308" y="6600"/>
                  <a:pt x="0" y="0"/>
                </a:cubicBezTo>
                <a:close/>
              </a:path>
              <a:path w="1550522" h="14040" fill="none" stroke="0" extrusionOk="0">
                <a:moveTo>
                  <a:pt x="0" y="0"/>
                </a:moveTo>
                <a:cubicBezTo>
                  <a:pt x="233683" y="14954"/>
                  <a:pt x="313555" y="29289"/>
                  <a:pt x="547851" y="0"/>
                </a:cubicBezTo>
                <a:cubicBezTo>
                  <a:pt x="782377" y="-24915"/>
                  <a:pt x="815403" y="-24108"/>
                  <a:pt x="1080197" y="0"/>
                </a:cubicBezTo>
                <a:cubicBezTo>
                  <a:pt x="1332114" y="29087"/>
                  <a:pt x="1391114" y="12044"/>
                  <a:pt x="1550522" y="0"/>
                </a:cubicBezTo>
                <a:cubicBezTo>
                  <a:pt x="1550129" y="4542"/>
                  <a:pt x="1550674" y="8641"/>
                  <a:pt x="1550522" y="14040"/>
                </a:cubicBezTo>
                <a:cubicBezTo>
                  <a:pt x="1440303" y="4545"/>
                  <a:pt x="1170402" y="9142"/>
                  <a:pt x="1064692" y="14040"/>
                </a:cubicBezTo>
                <a:cubicBezTo>
                  <a:pt x="936933" y="-2910"/>
                  <a:pt x="676827" y="17007"/>
                  <a:pt x="547851" y="14040"/>
                </a:cubicBezTo>
                <a:cubicBezTo>
                  <a:pt x="397543" y="13728"/>
                  <a:pt x="167981" y="3059"/>
                  <a:pt x="0" y="14040"/>
                </a:cubicBezTo>
                <a:cubicBezTo>
                  <a:pt x="498" y="10207"/>
                  <a:pt x="702" y="569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0522"/>
                      <a:gd name="connsiteY0" fmla="*/ 0 h 14040"/>
                      <a:gd name="connsiteX1" fmla="*/ 547851 w 1550522"/>
                      <a:gd name="connsiteY1" fmla="*/ 0 h 14040"/>
                      <a:gd name="connsiteX2" fmla="*/ 1080197 w 1550522"/>
                      <a:gd name="connsiteY2" fmla="*/ 0 h 14040"/>
                      <a:gd name="connsiteX3" fmla="*/ 1550522 w 1550522"/>
                      <a:gd name="connsiteY3" fmla="*/ 0 h 14040"/>
                      <a:gd name="connsiteX4" fmla="*/ 1550522 w 1550522"/>
                      <a:gd name="connsiteY4" fmla="*/ 14040 h 14040"/>
                      <a:gd name="connsiteX5" fmla="*/ 1064692 w 1550522"/>
                      <a:gd name="connsiteY5" fmla="*/ 14040 h 14040"/>
                      <a:gd name="connsiteX6" fmla="*/ 547851 w 1550522"/>
                      <a:gd name="connsiteY6" fmla="*/ 14040 h 14040"/>
                      <a:gd name="connsiteX7" fmla="*/ 0 w 1550522"/>
                      <a:gd name="connsiteY7" fmla="*/ 14040 h 14040"/>
                      <a:gd name="connsiteX8" fmla="*/ 0 w 1550522"/>
                      <a:gd name="connsiteY8" fmla="*/ 0 h 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22" h="14040" fill="none" extrusionOk="0">
                        <a:moveTo>
                          <a:pt x="0" y="0"/>
                        </a:moveTo>
                        <a:cubicBezTo>
                          <a:pt x="245829" y="22446"/>
                          <a:pt x="320938" y="26518"/>
                          <a:pt x="547851" y="0"/>
                        </a:cubicBezTo>
                        <a:cubicBezTo>
                          <a:pt x="774764" y="-26518"/>
                          <a:pt x="823444" y="-24364"/>
                          <a:pt x="1080197" y="0"/>
                        </a:cubicBezTo>
                        <a:cubicBezTo>
                          <a:pt x="1336950" y="24364"/>
                          <a:pt x="1392570" y="3996"/>
                          <a:pt x="1550522" y="0"/>
                        </a:cubicBezTo>
                        <a:cubicBezTo>
                          <a:pt x="1550289" y="4629"/>
                          <a:pt x="1550307" y="8466"/>
                          <a:pt x="1550522" y="14040"/>
                        </a:cubicBezTo>
                        <a:cubicBezTo>
                          <a:pt x="1437971" y="4268"/>
                          <a:pt x="1162048" y="26335"/>
                          <a:pt x="1064692" y="14040"/>
                        </a:cubicBezTo>
                        <a:cubicBezTo>
                          <a:pt x="967336" y="1746"/>
                          <a:pt x="696496" y="-1511"/>
                          <a:pt x="547851" y="14040"/>
                        </a:cubicBezTo>
                        <a:cubicBezTo>
                          <a:pt x="399206" y="29591"/>
                          <a:pt x="172466" y="-3174"/>
                          <a:pt x="0" y="14040"/>
                        </a:cubicBezTo>
                        <a:cubicBezTo>
                          <a:pt x="18" y="9938"/>
                          <a:pt x="43" y="5532"/>
                          <a:pt x="0" y="0"/>
                        </a:cubicBezTo>
                        <a:close/>
                      </a:path>
                      <a:path w="1550522" h="14040" stroke="0" extrusionOk="0">
                        <a:moveTo>
                          <a:pt x="0" y="0"/>
                        </a:moveTo>
                        <a:cubicBezTo>
                          <a:pt x="118068" y="6137"/>
                          <a:pt x="276540" y="-3092"/>
                          <a:pt x="501335" y="0"/>
                        </a:cubicBezTo>
                        <a:cubicBezTo>
                          <a:pt x="726131" y="3092"/>
                          <a:pt x="780568" y="-2577"/>
                          <a:pt x="971660" y="0"/>
                        </a:cubicBezTo>
                        <a:cubicBezTo>
                          <a:pt x="1162752" y="2577"/>
                          <a:pt x="1340777" y="21620"/>
                          <a:pt x="1550522" y="0"/>
                        </a:cubicBezTo>
                        <a:cubicBezTo>
                          <a:pt x="1550063" y="4947"/>
                          <a:pt x="1550008" y="9809"/>
                          <a:pt x="1550522" y="14040"/>
                        </a:cubicBezTo>
                        <a:cubicBezTo>
                          <a:pt x="1310139" y="32528"/>
                          <a:pt x="1286916" y="18497"/>
                          <a:pt x="1064692" y="14040"/>
                        </a:cubicBezTo>
                        <a:cubicBezTo>
                          <a:pt x="842468" y="9584"/>
                          <a:pt x="714483" y="12205"/>
                          <a:pt x="516841" y="14040"/>
                        </a:cubicBezTo>
                        <a:cubicBezTo>
                          <a:pt x="319199" y="15875"/>
                          <a:pt x="192981" y="14540"/>
                          <a:pt x="0" y="14040"/>
                        </a:cubicBezTo>
                        <a:cubicBezTo>
                          <a:pt x="-459" y="10118"/>
                          <a:pt x="-41" y="6312"/>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9938EAC-0CE1-6C1A-5451-C87C1F724794}"/>
              </a:ext>
            </a:extLst>
          </p:cNvPr>
          <p:cNvSpPr txBox="1"/>
          <p:nvPr/>
        </p:nvSpPr>
        <p:spPr>
          <a:xfrm>
            <a:off x="3590360" y="4551236"/>
            <a:ext cx="5641200" cy="2174683"/>
          </a:xfrm>
          <a:prstGeom prst="rect">
            <a:avLst/>
          </a:prstGeom>
        </p:spPr>
        <p:txBody>
          <a:bodyPr vert="horz" lIns="91440" tIns="45720" rIns="91440" bIns="45720" rtlCol="0" anchor="ctr">
            <a:normAutofit lnSpcReduction="10000"/>
          </a:bodyPr>
          <a:lstStyle/>
          <a:p>
            <a:pPr defTabSz="914400">
              <a:lnSpc>
                <a:spcPct val="90000"/>
              </a:lnSpc>
              <a:spcBef>
                <a:spcPts val="1000"/>
              </a:spcBef>
            </a:pPr>
            <a:br>
              <a:rPr lang="en-US" sz="2000" dirty="0">
                <a:effectLst/>
              </a:rPr>
            </a:br>
            <a:r>
              <a:rPr lang="en-US" sz="2000" dirty="0">
                <a:effectLst/>
              </a:rPr>
              <a:t>In the field of healthcare, AI-powered robots are transforming surgery, enabling surgeons to perform intricate operations with supreme precision and accuracy. AI algorithms can analyze medical images, provide real-time guidance during surgery, and monitor patient conditions, ensuring optimal outcomes.</a:t>
            </a:r>
          </a:p>
          <a:p>
            <a:pPr indent="-228600" defTabSz="914400">
              <a:lnSpc>
                <a:spcPct val="90000"/>
              </a:lnSpc>
              <a:buFont typeface="Arial" panose="020B0604020202020204" pitchFamily="34" charset="0"/>
              <a:buChar char="•"/>
            </a:pPr>
            <a:endParaRPr lang="en-US" dirty="0"/>
          </a:p>
        </p:txBody>
      </p:sp>
      <p:sp>
        <p:nvSpPr>
          <p:cNvPr id="36" name="TextBox 35">
            <a:extLst>
              <a:ext uri="{FF2B5EF4-FFF2-40B4-BE49-F238E27FC236}">
                <a16:creationId xmlns:a16="http://schemas.microsoft.com/office/drawing/2014/main" id="{4E84454C-E992-AA6E-39A1-3B112E53867A}"/>
              </a:ext>
            </a:extLst>
          </p:cNvPr>
          <p:cNvSpPr txBox="1"/>
          <p:nvPr/>
        </p:nvSpPr>
        <p:spPr>
          <a:xfrm>
            <a:off x="30480" y="4683317"/>
            <a:ext cx="3419840" cy="1596126"/>
          </a:xfrm>
          <a:prstGeom prst="rect">
            <a:avLst/>
          </a:prstGeom>
        </p:spPr>
        <p:txBody>
          <a:bodyPr vert="horz" lIns="91440" tIns="45720" rIns="91440" bIns="45720" rtlCol="0" anchor="ctr">
            <a:normAutofit/>
          </a:bodyPr>
          <a:lstStyle/>
          <a:p>
            <a:pPr defTabSz="914400">
              <a:lnSpc>
                <a:spcPct val="90000"/>
              </a:lnSpc>
              <a:spcBef>
                <a:spcPts val="1000"/>
              </a:spcBef>
            </a:pPr>
            <a:r>
              <a:rPr lang="en-US" sz="2300" b="1" dirty="0"/>
              <a:t>R</a:t>
            </a:r>
            <a:r>
              <a:rPr lang="en-US" sz="2300" b="1" dirty="0">
                <a:effectLst/>
              </a:rPr>
              <a:t>obot-Assisted Surgery</a:t>
            </a:r>
            <a:endParaRPr lang="en-US" sz="1300" b="1" dirty="0">
              <a:effectLst/>
            </a:endParaRPr>
          </a:p>
          <a:p>
            <a:pPr defTabSz="914400">
              <a:lnSpc>
                <a:spcPct val="90000"/>
              </a:lnSpc>
              <a:spcBef>
                <a:spcPts val="1000"/>
              </a:spcBef>
            </a:pPr>
            <a:endParaRPr lang="en-US" sz="100" i="1" dirty="0">
              <a:effectLst/>
            </a:endParaRPr>
          </a:p>
          <a:p>
            <a:pPr defTabSz="914400">
              <a:lnSpc>
                <a:spcPct val="90000"/>
              </a:lnSpc>
              <a:spcBef>
                <a:spcPts val="1000"/>
              </a:spcBef>
            </a:pPr>
            <a:r>
              <a:rPr lang="en-US" sz="2000" i="1" dirty="0">
                <a:effectLst/>
              </a:rPr>
              <a:t>A Surgeon's Precision with </a:t>
            </a:r>
          </a:p>
          <a:p>
            <a:pPr defTabSz="914400">
              <a:lnSpc>
                <a:spcPct val="90000"/>
              </a:lnSpc>
              <a:spcBef>
                <a:spcPts val="1000"/>
              </a:spcBef>
            </a:pPr>
            <a:r>
              <a:rPr lang="en-US" sz="2000" i="1" dirty="0">
                <a:effectLst/>
              </a:rPr>
              <a:t>AI's Guidance</a:t>
            </a:r>
          </a:p>
        </p:txBody>
      </p:sp>
    </p:spTree>
    <p:extLst>
      <p:ext uri="{BB962C8B-B14F-4D97-AF65-F5344CB8AC3E}">
        <p14:creationId xmlns:p14="http://schemas.microsoft.com/office/powerpoint/2010/main" val="1142147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59899" cy="6839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59900" cy="8636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587" y="0"/>
            <a:ext cx="8622704" cy="41209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llage of robots in a city&#10;&#10;Description automatically generated">
            <a:extLst>
              <a:ext uri="{FF2B5EF4-FFF2-40B4-BE49-F238E27FC236}">
                <a16:creationId xmlns:a16="http://schemas.microsoft.com/office/drawing/2014/main" id="{63AA522D-2EFE-CEAA-E51C-98DF01D8E15E}"/>
              </a:ext>
            </a:extLst>
          </p:cNvPr>
          <p:cNvPicPr>
            <a:picLocks noChangeAspect="1"/>
          </p:cNvPicPr>
          <p:nvPr/>
        </p:nvPicPr>
        <p:blipFill rotWithShape="1">
          <a:blip r:embed="rId2">
            <a:extLst>
              <a:ext uri="{28A0092B-C50C-407E-A947-70E740481C1C}">
                <a14:useLocalDpi xmlns:a14="http://schemas.microsoft.com/office/drawing/2010/main" val="0"/>
              </a:ext>
            </a:extLst>
          </a:blip>
          <a:srcRect l="54957" r="3010"/>
          <a:stretch/>
        </p:blipFill>
        <p:spPr>
          <a:xfrm>
            <a:off x="906404" y="363215"/>
            <a:ext cx="3417737" cy="3417737"/>
          </a:xfrm>
          <a:prstGeom prst="rect">
            <a:avLst/>
          </a:prstGeom>
        </p:spPr>
      </p:pic>
      <p:pic>
        <p:nvPicPr>
          <p:cNvPr id="3" name="Picture 2" descr="A collage of robots on a planet&#10;&#10;Description automatically generated">
            <a:extLst>
              <a:ext uri="{FF2B5EF4-FFF2-40B4-BE49-F238E27FC236}">
                <a16:creationId xmlns:a16="http://schemas.microsoft.com/office/drawing/2014/main" id="{F69EFF7B-14FB-A86C-B187-6D141510ADA3}"/>
              </a:ext>
            </a:extLst>
          </p:cNvPr>
          <p:cNvPicPr>
            <a:picLocks noChangeAspect="1"/>
          </p:cNvPicPr>
          <p:nvPr/>
        </p:nvPicPr>
        <p:blipFill rotWithShape="1">
          <a:blip r:embed="rId3">
            <a:extLst>
              <a:ext uri="{28A0092B-C50C-407E-A947-70E740481C1C}">
                <a14:useLocalDpi xmlns:a14="http://schemas.microsoft.com/office/drawing/2010/main" val="0"/>
              </a:ext>
            </a:extLst>
          </a:blip>
          <a:srcRect t="31636" b="13855"/>
          <a:stretch/>
        </p:blipFill>
        <p:spPr>
          <a:xfrm>
            <a:off x="4834462" y="997285"/>
            <a:ext cx="3943560" cy="2149595"/>
          </a:xfrm>
          <a:prstGeom prst="rect">
            <a:avLst/>
          </a:prstGeom>
        </p:spPr>
      </p:pic>
      <p:sp>
        <p:nvSpPr>
          <p:cNvPr id="47" name="Rectangle 4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740374" y="5451558"/>
            <a:ext cx="1785806" cy="350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571CAE7-694B-70DE-2706-B5CE0693C3BD}"/>
              </a:ext>
            </a:extLst>
          </p:cNvPr>
          <p:cNvSpPr txBox="1"/>
          <p:nvPr/>
        </p:nvSpPr>
        <p:spPr>
          <a:xfrm>
            <a:off x="3764256" y="4484120"/>
            <a:ext cx="5560542" cy="2180840"/>
          </a:xfrm>
          <a:prstGeom prst="rect">
            <a:avLst/>
          </a:prstGeom>
        </p:spPr>
        <p:txBody>
          <a:bodyPr vert="horz" lIns="91440" tIns="45720" rIns="91440" bIns="45720" rtlCol="0" anchor="ctr">
            <a:normAutofit/>
          </a:bodyPr>
          <a:lstStyle/>
          <a:p>
            <a:pPr defTabSz="914400">
              <a:lnSpc>
                <a:spcPct val="90000"/>
              </a:lnSpc>
              <a:spcBef>
                <a:spcPts val="1000"/>
              </a:spcBef>
            </a:pPr>
            <a:r>
              <a:rPr lang="en-US" sz="2000" dirty="0">
                <a:effectLst/>
              </a:rPr>
              <a:t>AI is equipping robots with the ability to navigate complex and dynamic environments, from bustling urban streets to disaster zones and even the vast area of outer space. AI algorithms can process sensor data, identify obstacles, and plan optimal routes, allowing robots to operate autonomously in challenging settings.</a:t>
            </a:r>
          </a:p>
          <a:p>
            <a:pPr indent="-228600" defTabSz="914400">
              <a:lnSpc>
                <a:spcPct val="90000"/>
              </a:lnSpc>
              <a:buFont typeface="Arial" panose="020B0604020202020204" pitchFamily="34" charset="0"/>
              <a:buChar char="•"/>
            </a:pPr>
            <a:endParaRPr lang="en-US" sz="2000" dirty="0"/>
          </a:p>
        </p:txBody>
      </p:sp>
      <p:sp>
        <p:nvSpPr>
          <p:cNvPr id="7" name="TextBox 6">
            <a:extLst>
              <a:ext uri="{FF2B5EF4-FFF2-40B4-BE49-F238E27FC236}">
                <a16:creationId xmlns:a16="http://schemas.microsoft.com/office/drawing/2014/main" id="{6D63665F-2B2C-EDE0-DB55-D655627321FC}"/>
              </a:ext>
            </a:extLst>
          </p:cNvPr>
          <p:cNvSpPr txBox="1"/>
          <p:nvPr/>
        </p:nvSpPr>
        <p:spPr>
          <a:xfrm>
            <a:off x="69281" y="4387462"/>
            <a:ext cx="3761039" cy="1900381"/>
          </a:xfrm>
          <a:prstGeom prst="rect">
            <a:avLst/>
          </a:prstGeom>
        </p:spPr>
        <p:txBody>
          <a:bodyPr vert="horz" lIns="91440" tIns="45720" rIns="91440" bIns="45720" rtlCol="0" anchor="ctr">
            <a:normAutofit/>
          </a:bodyPr>
          <a:lstStyle/>
          <a:p>
            <a:pPr defTabSz="914400">
              <a:lnSpc>
                <a:spcPct val="90000"/>
              </a:lnSpc>
              <a:spcBef>
                <a:spcPts val="1000"/>
              </a:spcBef>
            </a:pPr>
            <a:r>
              <a:rPr lang="en-US" sz="1900" b="1" dirty="0">
                <a:effectLst/>
              </a:rPr>
              <a:t>Navigation and Teleoperation</a:t>
            </a:r>
          </a:p>
          <a:p>
            <a:pPr defTabSz="914400">
              <a:lnSpc>
                <a:spcPct val="90000"/>
              </a:lnSpc>
              <a:spcBef>
                <a:spcPts val="1000"/>
              </a:spcBef>
            </a:pPr>
            <a:endParaRPr lang="en-US" sz="100" b="1" dirty="0">
              <a:effectLst/>
            </a:endParaRPr>
          </a:p>
          <a:p>
            <a:pPr defTabSz="914400">
              <a:lnSpc>
                <a:spcPct val="90000"/>
              </a:lnSpc>
              <a:spcBef>
                <a:spcPts val="1000"/>
              </a:spcBef>
            </a:pPr>
            <a:r>
              <a:rPr lang="en-US" sz="1900" i="1" dirty="0">
                <a:effectLst/>
              </a:rPr>
              <a:t>Embracing Complexity with </a:t>
            </a:r>
          </a:p>
          <a:p>
            <a:pPr defTabSz="914400">
              <a:lnSpc>
                <a:spcPct val="90000"/>
              </a:lnSpc>
              <a:spcBef>
                <a:spcPts val="1000"/>
              </a:spcBef>
            </a:pPr>
            <a:r>
              <a:rPr lang="en-US" sz="1900" i="1" dirty="0">
                <a:effectLst/>
              </a:rPr>
              <a:t>AI's Intelligence</a:t>
            </a:r>
          </a:p>
        </p:txBody>
      </p:sp>
    </p:spTree>
    <p:extLst>
      <p:ext uri="{BB962C8B-B14F-4D97-AF65-F5344CB8AC3E}">
        <p14:creationId xmlns:p14="http://schemas.microsoft.com/office/powerpoint/2010/main" val="3659439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ollage of a group of robots&#10;&#10;Description automatically generated">
            <a:extLst>
              <a:ext uri="{FF2B5EF4-FFF2-40B4-BE49-F238E27FC236}">
                <a16:creationId xmlns:a16="http://schemas.microsoft.com/office/drawing/2014/main" id="{593F92CD-CA73-8CB0-E6D9-60CB9AEC36F3}"/>
              </a:ext>
            </a:extLst>
          </p:cNvPr>
          <p:cNvPicPr>
            <a:picLocks noChangeAspect="1"/>
          </p:cNvPicPr>
          <p:nvPr/>
        </p:nvPicPr>
        <p:blipFill rotWithShape="1">
          <a:blip r:embed="rId2">
            <a:extLst>
              <a:ext uri="{28A0092B-C50C-407E-A947-70E740481C1C}">
                <a14:useLocalDpi xmlns:a14="http://schemas.microsoft.com/office/drawing/2010/main" val="0"/>
              </a:ext>
            </a:extLst>
          </a:blip>
          <a:srcRect t="32774" r="1" b="27684"/>
          <a:stretch/>
        </p:blipFill>
        <p:spPr>
          <a:xfrm>
            <a:off x="20" y="10"/>
            <a:ext cx="9359880" cy="3701154"/>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TextBox 3">
            <a:extLst>
              <a:ext uri="{FF2B5EF4-FFF2-40B4-BE49-F238E27FC236}">
                <a16:creationId xmlns:a16="http://schemas.microsoft.com/office/drawing/2014/main" id="{B6C60DCE-85D9-92AF-552E-B6D14CD43BC0}"/>
              </a:ext>
            </a:extLst>
          </p:cNvPr>
          <p:cNvSpPr txBox="1"/>
          <p:nvPr/>
        </p:nvSpPr>
        <p:spPr>
          <a:xfrm>
            <a:off x="3942080" y="3743294"/>
            <a:ext cx="5323840" cy="2992786"/>
          </a:xfrm>
          <a:prstGeom prst="rect">
            <a:avLst/>
          </a:prstGeom>
        </p:spPr>
        <p:txBody>
          <a:bodyPr vert="horz" lIns="91440" tIns="45720" rIns="91440" bIns="45720" rtlCol="0" anchor="ctr">
            <a:normAutofit/>
          </a:bodyPr>
          <a:lstStyle/>
          <a:p>
            <a:pPr defTabSz="914400">
              <a:lnSpc>
                <a:spcPct val="90000"/>
              </a:lnSpc>
              <a:spcBef>
                <a:spcPts val="1000"/>
              </a:spcBef>
            </a:pPr>
            <a:r>
              <a:rPr lang="en-US" sz="2000" b="1" u="sng" dirty="0">
                <a:effectLst/>
              </a:rPr>
              <a:t>Companionship and Support Powered by AI</a:t>
            </a:r>
            <a:r>
              <a:rPr lang="en-US" sz="2000" b="1" dirty="0">
                <a:effectLst/>
              </a:rPr>
              <a:t>:</a:t>
            </a:r>
            <a:endParaRPr lang="en-US" sz="2000" dirty="0">
              <a:effectLst/>
            </a:endParaRPr>
          </a:p>
          <a:p>
            <a:pPr defTabSz="914400">
              <a:lnSpc>
                <a:spcPct val="90000"/>
              </a:lnSpc>
              <a:spcBef>
                <a:spcPts val="1000"/>
              </a:spcBef>
            </a:pPr>
            <a:r>
              <a:rPr lang="en-US" sz="2000" dirty="0">
                <a:effectLst/>
              </a:rPr>
              <a:t>AI is fostering a new generation of socially assistive robots that offer companionship and support to individuals of all ages, particularly the elderly, children, and those facing health challenges. AI enables robots to understand human emotions, preferences, and needs, providing empathetic and personalized support.</a:t>
            </a:r>
          </a:p>
        </p:txBody>
      </p:sp>
      <p:sp>
        <p:nvSpPr>
          <p:cNvPr id="5" name="TextBox 4">
            <a:extLst>
              <a:ext uri="{FF2B5EF4-FFF2-40B4-BE49-F238E27FC236}">
                <a16:creationId xmlns:a16="http://schemas.microsoft.com/office/drawing/2014/main" id="{0E21EB69-0A95-6ABD-B7F2-655A9F835292}"/>
              </a:ext>
            </a:extLst>
          </p:cNvPr>
          <p:cNvSpPr txBox="1"/>
          <p:nvPr/>
        </p:nvSpPr>
        <p:spPr>
          <a:xfrm>
            <a:off x="176439" y="4003198"/>
            <a:ext cx="3694521" cy="2446441"/>
          </a:xfrm>
          <a:prstGeom prst="rect">
            <a:avLst/>
          </a:prstGeom>
        </p:spPr>
        <p:txBody>
          <a:bodyPr vert="horz" lIns="91440" tIns="45720" rIns="91440" bIns="45720" rtlCol="0" anchor="ctr">
            <a:normAutofit/>
          </a:bodyPr>
          <a:lstStyle/>
          <a:p>
            <a:pPr defTabSz="914400">
              <a:lnSpc>
                <a:spcPct val="90000"/>
              </a:lnSpc>
              <a:spcBef>
                <a:spcPts val="1000"/>
              </a:spcBef>
            </a:pPr>
            <a:r>
              <a:rPr lang="en-US" sz="2400" b="1" dirty="0">
                <a:effectLst/>
              </a:rPr>
              <a:t>Socially Assistive Robots</a:t>
            </a:r>
          </a:p>
        </p:txBody>
      </p:sp>
    </p:spTree>
    <p:extLst>
      <p:ext uri="{BB962C8B-B14F-4D97-AF65-F5344CB8AC3E}">
        <p14:creationId xmlns:p14="http://schemas.microsoft.com/office/powerpoint/2010/main" val="1292364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359900" cy="68405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ollage of images of robots&#10;&#10;Description automatically generated">
            <a:extLst>
              <a:ext uri="{FF2B5EF4-FFF2-40B4-BE49-F238E27FC236}">
                <a16:creationId xmlns:a16="http://schemas.microsoft.com/office/drawing/2014/main" id="{7497CEDF-3641-3CB0-7153-02CD7EB32944}"/>
              </a:ext>
            </a:extLst>
          </p:cNvPr>
          <p:cNvPicPr>
            <a:picLocks noChangeAspect="1"/>
          </p:cNvPicPr>
          <p:nvPr/>
        </p:nvPicPr>
        <p:blipFill rotWithShape="1">
          <a:blip r:embed="rId2">
            <a:extLst>
              <a:ext uri="{28A0092B-C50C-407E-A947-70E740481C1C}">
                <a14:useLocalDpi xmlns:a14="http://schemas.microsoft.com/office/drawing/2010/main" val="0"/>
              </a:ext>
            </a:extLst>
          </a:blip>
          <a:srcRect r="2532"/>
          <a:stretch/>
        </p:blipFill>
        <p:spPr>
          <a:xfrm>
            <a:off x="21" y="429"/>
            <a:ext cx="5323819" cy="6391994"/>
          </a:xfrm>
          <a:prstGeom prst="rect">
            <a:avLst/>
          </a:prstGeom>
        </p:spPr>
      </p:pic>
      <p:sp>
        <p:nvSpPr>
          <p:cNvPr id="12" name="TextBox 11">
            <a:extLst>
              <a:ext uri="{FF2B5EF4-FFF2-40B4-BE49-F238E27FC236}">
                <a16:creationId xmlns:a16="http://schemas.microsoft.com/office/drawing/2014/main" id="{4EC3A0AA-DB86-8DA9-2D0F-395C801432BB}"/>
              </a:ext>
            </a:extLst>
          </p:cNvPr>
          <p:cNvSpPr txBox="1"/>
          <p:nvPr/>
        </p:nvSpPr>
        <p:spPr>
          <a:xfrm>
            <a:off x="5435600" y="91439"/>
            <a:ext cx="3840480" cy="6300981"/>
          </a:xfrm>
          <a:prstGeom prst="rect">
            <a:avLst/>
          </a:prstGeom>
        </p:spPr>
        <p:txBody>
          <a:bodyPr vert="horz" lIns="91440" tIns="45720" rIns="91440" bIns="45720" rtlCol="0">
            <a:normAutofit/>
          </a:bodyPr>
          <a:lstStyle/>
          <a:p>
            <a:pPr defTabSz="914400">
              <a:lnSpc>
                <a:spcPct val="90000"/>
              </a:lnSpc>
              <a:spcBef>
                <a:spcPts val="1000"/>
              </a:spcBef>
            </a:pPr>
            <a:endParaRPr lang="en-US" sz="2100" b="1" u="sng" dirty="0">
              <a:latin typeface="+mj-lt"/>
            </a:endParaRPr>
          </a:p>
          <a:p>
            <a:pPr defTabSz="914400">
              <a:lnSpc>
                <a:spcPct val="90000"/>
              </a:lnSpc>
              <a:spcBef>
                <a:spcPts val="1000"/>
              </a:spcBef>
            </a:pPr>
            <a:r>
              <a:rPr lang="en-US" sz="2100" b="1" dirty="0">
                <a:latin typeface="+mj-lt"/>
              </a:rPr>
              <a:t>Human-Robot Collaboration</a:t>
            </a:r>
            <a:endParaRPr lang="en-US" sz="2100" dirty="0">
              <a:latin typeface="+mj-lt"/>
            </a:endParaRPr>
          </a:p>
          <a:p>
            <a:pPr defTabSz="914400">
              <a:lnSpc>
                <a:spcPct val="90000"/>
              </a:lnSpc>
              <a:spcBef>
                <a:spcPts val="1000"/>
              </a:spcBef>
            </a:pPr>
            <a:r>
              <a:rPr lang="en-US" sz="2000" i="1" dirty="0">
                <a:latin typeface="+mj-lt"/>
              </a:rPr>
              <a:t>A Seamless Partnership for Enhanced Efficiency</a:t>
            </a:r>
            <a:br>
              <a:rPr lang="en-US" sz="2000" b="1" dirty="0">
                <a:effectLst/>
                <a:latin typeface="+mj-lt"/>
              </a:rPr>
            </a:br>
            <a:endParaRPr lang="en-US" sz="2000" dirty="0">
              <a:effectLst/>
              <a:latin typeface="+mj-lt"/>
            </a:endParaRPr>
          </a:p>
          <a:p>
            <a:pPr defTabSz="914400">
              <a:lnSpc>
                <a:spcPct val="90000"/>
              </a:lnSpc>
            </a:pPr>
            <a:r>
              <a:rPr lang="en-US" sz="2000" dirty="0">
                <a:latin typeface="+mj-lt"/>
              </a:rPr>
              <a:t>AI is bridging the gap between humans and robots, enabling them to collaborate seamlessly in various settings, from factories and offices to homes and hospitals</a:t>
            </a:r>
            <a:r>
              <a:rPr lang="en-US" sz="2000" dirty="0">
                <a:effectLst/>
                <a:latin typeface="+mj-lt"/>
              </a:rPr>
              <a:t>.</a:t>
            </a:r>
          </a:p>
          <a:p>
            <a:pPr defTabSz="914400">
              <a:lnSpc>
                <a:spcPct val="90000"/>
              </a:lnSpc>
            </a:pPr>
            <a:endParaRPr lang="en-US" sz="2000" dirty="0">
              <a:latin typeface="+mj-lt"/>
            </a:endParaRPr>
          </a:p>
          <a:p>
            <a:pPr defTabSz="914400">
              <a:lnSpc>
                <a:spcPct val="90000"/>
              </a:lnSpc>
            </a:pPr>
            <a:r>
              <a:rPr lang="en-US" sz="2000" dirty="0">
                <a:effectLst/>
                <a:latin typeface="+mj-lt"/>
                <a:ea typeface="Times New Roman" panose="02020603050405020304" pitchFamily="18" charset="0"/>
              </a:rPr>
              <a:t>AI algorithms allow robots to recognize human actions, intentions, and gestures, coordinating their behavior accordingly and learning from human feedback to improve performance.</a:t>
            </a:r>
            <a:endParaRPr lang="en-US" sz="2000" dirty="0">
              <a:effectLst/>
              <a:latin typeface="+mj-lt"/>
              <a:ea typeface="Open Sans" panose="020B0606030504020204" pitchFamily="34" charset="0"/>
            </a:endParaRPr>
          </a:p>
          <a:p>
            <a:pPr defTabSz="914400">
              <a:lnSpc>
                <a:spcPct val="90000"/>
              </a:lnSpc>
            </a:pPr>
            <a:endParaRPr lang="en-US" sz="2000" dirty="0">
              <a:latin typeface="+mj-lt"/>
            </a:endParaRPr>
          </a:p>
        </p:txBody>
      </p:sp>
      <p:sp>
        <p:nvSpPr>
          <p:cNvPr id="23" name="Rectangle 2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392422"/>
            <a:ext cx="9359897" cy="456038"/>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392423"/>
            <a:ext cx="6230183" cy="448114"/>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250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359900" cy="68405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lage of a robot&#10;&#10;Description automatically generated">
            <a:extLst>
              <a:ext uri="{FF2B5EF4-FFF2-40B4-BE49-F238E27FC236}">
                <a16:creationId xmlns:a16="http://schemas.microsoft.com/office/drawing/2014/main" id="{6CE70156-72AA-7C6E-F643-96DEC9E67F93}"/>
              </a:ext>
            </a:extLst>
          </p:cNvPr>
          <p:cNvPicPr>
            <a:picLocks noChangeAspect="1"/>
          </p:cNvPicPr>
          <p:nvPr/>
        </p:nvPicPr>
        <p:blipFill rotWithShape="1">
          <a:blip r:embed="rId2">
            <a:extLst>
              <a:ext uri="{28A0092B-C50C-407E-A947-70E740481C1C}">
                <a14:useLocalDpi xmlns:a14="http://schemas.microsoft.com/office/drawing/2010/main" val="0"/>
              </a:ext>
            </a:extLst>
          </a:blip>
          <a:srcRect t="28401" r="1" b="26365"/>
          <a:stretch/>
        </p:blipFill>
        <p:spPr>
          <a:xfrm>
            <a:off x="20" y="430"/>
            <a:ext cx="9359880" cy="4233951"/>
          </a:xfrm>
          <a:prstGeom prst="rect">
            <a:avLst/>
          </a:prstGeom>
        </p:spPr>
      </p:pic>
      <p:sp>
        <p:nvSpPr>
          <p:cNvPr id="3" name="TextBox 2">
            <a:extLst>
              <a:ext uri="{FF2B5EF4-FFF2-40B4-BE49-F238E27FC236}">
                <a16:creationId xmlns:a16="http://schemas.microsoft.com/office/drawing/2014/main" id="{A6572671-33D2-B789-7936-4CBD9D1DA1FD}"/>
              </a:ext>
            </a:extLst>
          </p:cNvPr>
          <p:cNvSpPr txBox="1"/>
          <p:nvPr/>
        </p:nvSpPr>
        <p:spPr>
          <a:xfrm>
            <a:off x="4358640" y="4378960"/>
            <a:ext cx="4897120" cy="1920240"/>
          </a:xfrm>
          <a:prstGeom prst="rect">
            <a:avLst/>
          </a:prstGeom>
        </p:spPr>
        <p:txBody>
          <a:bodyPr vert="horz" lIns="91440" tIns="45720" rIns="91440" bIns="45720" rtlCol="0">
            <a:normAutofit lnSpcReduction="10000"/>
          </a:bodyPr>
          <a:lstStyle/>
          <a:p>
            <a:pPr defTabSz="914400">
              <a:lnSpc>
                <a:spcPct val="90000"/>
              </a:lnSpc>
              <a:spcAft>
                <a:spcPts val="600"/>
              </a:spcAft>
            </a:pPr>
            <a:r>
              <a:rPr lang="en-US" sz="2000" dirty="0"/>
              <a:t>AI is empowering robots to become vigilant guardians of quality, ensuring that products and processes meet the highest standards. AI algorithms can detect defects and anomalies in real-time, prevent production errors, and optimize efficiency, reducing waste and enhancing overall quality.</a:t>
            </a:r>
          </a:p>
        </p:txBody>
      </p:sp>
      <p:sp>
        <p:nvSpPr>
          <p:cNvPr id="36" name="Rectangle 35">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384500"/>
            <a:ext cx="9359900" cy="455610"/>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00466" y="6384500"/>
            <a:ext cx="6259432" cy="455609"/>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CDDA5F-61E8-5CE2-10B5-16F36609EAB0}"/>
              </a:ext>
            </a:extLst>
          </p:cNvPr>
          <p:cNvSpPr txBox="1"/>
          <p:nvPr/>
        </p:nvSpPr>
        <p:spPr>
          <a:xfrm>
            <a:off x="0" y="4839944"/>
            <a:ext cx="4541520" cy="778675"/>
          </a:xfrm>
          <a:prstGeom prst="rect">
            <a:avLst/>
          </a:prstGeom>
          <a:noFill/>
        </p:spPr>
        <p:txBody>
          <a:bodyPr wrap="square" rtlCol="0">
            <a:spAutoFit/>
          </a:bodyPr>
          <a:lstStyle/>
          <a:p>
            <a:pPr defTabSz="914400">
              <a:lnSpc>
                <a:spcPct val="90000"/>
              </a:lnSpc>
              <a:spcAft>
                <a:spcPts val="600"/>
              </a:spcAft>
            </a:pPr>
            <a:r>
              <a:rPr lang="en-US" sz="2200" b="1" u="sng" dirty="0"/>
              <a:t>Quality Assurance in Operations</a:t>
            </a:r>
            <a:endParaRPr lang="en-US" sz="2200" dirty="0"/>
          </a:p>
          <a:p>
            <a:pPr defTabSz="914400">
              <a:lnSpc>
                <a:spcPct val="90000"/>
              </a:lnSpc>
              <a:spcAft>
                <a:spcPts val="600"/>
              </a:spcAft>
            </a:pPr>
            <a:r>
              <a:rPr lang="en-US" sz="2200" i="1" dirty="0"/>
              <a:t>AI's Vigilant Eye for Excellence</a:t>
            </a:r>
          </a:p>
        </p:txBody>
      </p:sp>
    </p:spTree>
    <p:extLst>
      <p:ext uri="{BB962C8B-B14F-4D97-AF65-F5344CB8AC3E}">
        <p14:creationId xmlns:p14="http://schemas.microsoft.com/office/powerpoint/2010/main" val="2819486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359900" cy="68405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888FAF7-03F2-5F43-323A-DCC6906EC62A}"/>
              </a:ext>
            </a:extLst>
          </p:cNvPr>
          <p:cNvSpPr txBox="1"/>
          <p:nvPr/>
        </p:nvSpPr>
        <p:spPr>
          <a:xfrm>
            <a:off x="6230180" y="813534"/>
            <a:ext cx="3350700" cy="45603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400" b="1" dirty="0">
                <a:effectLst/>
                <a:latin typeface="+mj-lt"/>
                <a:ea typeface="+mj-ea"/>
                <a:cs typeface="+mj-cs"/>
              </a:rPr>
              <a:t>The Challenge of Bias</a:t>
            </a:r>
            <a:endParaRPr lang="en-US" sz="2400" dirty="0">
              <a:latin typeface="+mj-lt"/>
              <a:ea typeface="+mj-ea"/>
              <a:cs typeface="+mj-cs"/>
            </a:endParaRPr>
          </a:p>
        </p:txBody>
      </p:sp>
      <p:pic>
        <p:nvPicPr>
          <p:cNvPr id="3" name="Picture 2" descr="A robot with many hands around it&#10;&#10;Description automatically generated">
            <a:extLst>
              <a:ext uri="{FF2B5EF4-FFF2-40B4-BE49-F238E27FC236}">
                <a16:creationId xmlns:a16="http://schemas.microsoft.com/office/drawing/2014/main" id="{F91BF807-8EE2-6701-EF5F-7C75B3665D90}"/>
              </a:ext>
            </a:extLst>
          </p:cNvPr>
          <p:cNvPicPr>
            <a:picLocks noChangeAspect="1"/>
          </p:cNvPicPr>
          <p:nvPr/>
        </p:nvPicPr>
        <p:blipFill rotWithShape="1">
          <a:blip r:embed="rId2">
            <a:extLst>
              <a:ext uri="{28A0092B-C50C-407E-A947-70E740481C1C}">
                <a14:useLocalDpi xmlns:a14="http://schemas.microsoft.com/office/drawing/2010/main" val="0"/>
              </a:ext>
            </a:extLst>
          </a:blip>
          <a:srcRect r="2532"/>
          <a:stretch/>
        </p:blipFill>
        <p:spPr>
          <a:xfrm>
            <a:off x="20" y="429"/>
            <a:ext cx="6230163" cy="6391994"/>
          </a:xfrm>
          <a:prstGeom prst="rect">
            <a:avLst/>
          </a:prstGeom>
        </p:spPr>
      </p:pic>
      <p:sp>
        <p:nvSpPr>
          <p:cNvPr id="5" name="TextBox 4">
            <a:extLst>
              <a:ext uri="{FF2B5EF4-FFF2-40B4-BE49-F238E27FC236}">
                <a16:creationId xmlns:a16="http://schemas.microsoft.com/office/drawing/2014/main" id="{6C54CEB6-54E0-08B1-F00D-C06E0A9D6D37}"/>
              </a:ext>
            </a:extLst>
          </p:cNvPr>
          <p:cNvSpPr txBox="1"/>
          <p:nvPr/>
        </p:nvSpPr>
        <p:spPr>
          <a:xfrm>
            <a:off x="6309360" y="1483360"/>
            <a:ext cx="2976880" cy="4805680"/>
          </a:xfrm>
          <a:prstGeom prst="rect">
            <a:avLst/>
          </a:prstGeom>
        </p:spPr>
        <p:txBody>
          <a:bodyPr vert="horz" lIns="91440" tIns="45720" rIns="91440" bIns="45720" rtlCol="0">
            <a:normAutofit/>
          </a:bodyPr>
          <a:lstStyle/>
          <a:p>
            <a:pPr defTabSz="914400">
              <a:lnSpc>
                <a:spcPct val="90000"/>
              </a:lnSpc>
              <a:spcAft>
                <a:spcPts val="600"/>
              </a:spcAft>
            </a:pPr>
            <a:r>
              <a:rPr lang="en-US" sz="2000" i="1" dirty="0">
                <a:effectLst/>
              </a:rPr>
              <a:t>Navigating AI Responsibly</a:t>
            </a:r>
          </a:p>
          <a:p>
            <a:pPr defTabSz="914400">
              <a:lnSpc>
                <a:spcPct val="90000"/>
              </a:lnSpc>
              <a:spcAft>
                <a:spcPts val="600"/>
              </a:spcAft>
            </a:pPr>
            <a:endParaRPr lang="en-US" sz="400" dirty="0"/>
          </a:p>
          <a:p>
            <a:pPr defTabSz="914400">
              <a:lnSpc>
                <a:spcPct val="90000"/>
              </a:lnSpc>
              <a:spcAft>
                <a:spcPts val="600"/>
              </a:spcAft>
            </a:pPr>
            <a:r>
              <a:rPr lang="en-US" sz="2000" dirty="0">
                <a:effectLst/>
              </a:rPr>
              <a:t>As with any powerful technology, AI in robotics must be developed and deployed with careful consideration of potential challenges and risks. One of the most pressing concerns is the issue of bias. AI systems can reflect the biases of the data they are trained on, potentially leading to unfair or discriminatory outcomes.</a:t>
            </a:r>
          </a:p>
        </p:txBody>
      </p:sp>
      <p:sp>
        <p:nvSpPr>
          <p:cNvPr id="26" name="Rectangle 25">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392422"/>
            <a:ext cx="9359897" cy="456038"/>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392423"/>
            <a:ext cx="6230183" cy="448114"/>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214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a robot&#10;&#10;Description automatically generated">
            <a:extLst>
              <a:ext uri="{FF2B5EF4-FFF2-40B4-BE49-F238E27FC236}">
                <a16:creationId xmlns:a16="http://schemas.microsoft.com/office/drawing/2014/main" id="{57965DC8-152A-82B3-08D5-E49E6526A728}"/>
              </a:ext>
            </a:extLst>
          </p:cNvPr>
          <p:cNvPicPr>
            <a:picLocks noChangeAspect="1"/>
          </p:cNvPicPr>
          <p:nvPr/>
        </p:nvPicPr>
        <p:blipFill rotWithShape="1">
          <a:blip r:embed="rId2">
            <a:extLst>
              <a:ext uri="{28A0092B-C50C-407E-A947-70E740481C1C}">
                <a14:useLocalDpi xmlns:a14="http://schemas.microsoft.com/office/drawing/2010/main" val="0"/>
              </a:ext>
            </a:extLst>
          </a:blip>
          <a:srcRect l="-446" t="23913" r="446" b="22766"/>
          <a:stretch/>
        </p:blipFill>
        <p:spPr>
          <a:xfrm>
            <a:off x="741521" y="152400"/>
            <a:ext cx="6840538" cy="3647440"/>
          </a:xfrm>
          <a:prstGeom prst="rect">
            <a:avLst/>
          </a:prstGeom>
        </p:spPr>
      </p:pic>
      <p:graphicFrame>
        <p:nvGraphicFramePr>
          <p:cNvPr id="6" name="TextBox 3">
            <a:extLst>
              <a:ext uri="{FF2B5EF4-FFF2-40B4-BE49-F238E27FC236}">
                <a16:creationId xmlns:a16="http://schemas.microsoft.com/office/drawing/2014/main" id="{B1C8BC9D-DFB9-AA53-D800-C5A4E680477A}"/>
              </a:ext>
            </a:extLst>
          </p:cNvPr>
          <p:cNvGraphicFramePr/>
          <p:nvPr>
            <p:extLst>
              <p:ext uri="{D42A27DB-BD31-4B8C-83A1-F6EECF244321}">
                <p14:modId xmlns:p14="http://schemas.microsoft.com/office/powerpoint/2010/main" val="2964100319"/>
              </p:ext>
            </p:extLst>
          </p:nvPr>
        </p:nvGraphicFramePr>
        <p:xfrm>
          <a:off x="457200" y="4031794"/>
          <a:ext cx="8818880" cy="2575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5810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430338F-E2FD-4573-B0B7-E2EB12CC9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59899" cy="6839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59900" cy="8636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587" y="0"/>
            <a:ext cx="8622704" cy="41209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holding a computer and a robot standing next to a group of men&#10;&#10;Description automatically generated">
            <a:extLst>
              <a:ext uri="{FF2B5EF4-FFF2-40B4-BE49-F238E27FC236}">
                <a16:creationId xmlns:a16="http://schemas.microsoft.com/office/drawing/2014/main" id="{EC686C00-97FF-198C-BF14-64DA09EF3741}"/>
              </a:ext>
            </a:extLst>
          </p:cNvPr>
          <p:cNvPicPr>
            <a:picLocks noChangeAspect="1"/>
          </p:cNvPicPr>
          <p:nvPr/>
        </p:nvPicPr>
        <p:blipFill rotWithShape="1">
          <a:blip r:embed="rId2">
            <a:extLst>
              <a:ext uri="{28A0092B-C50C-407E-A947-70E740481C1C}">
                <a14:useLocalDpi xmlns:a14="http://schemas.microsoft.com/office/drawing/2010/main" val="0"/>
              </a:ext>
            </a:extLst>
          </a:blip>
          <a:srcRect r="1" b="13335"/>
          <a:stretch/>
        </p:blipFill>
        <p:spPr>
          <a:xfrm>
            <a:off x="643493" y="363215"/>
            <a:ext cx="3943560" cy="3417737"/>
          </a:xfrm>
          <a:prstGeom prst="rect">
            <a:avLst/>
          </a:prstGeom>
        </p:spPr>
      </p:pic>
      <p:pic>
        <p:nvPicPr>
          <p:cNvPr id="5" name="Picture 4" descr="A group of people in a room with computers&#10;&#10;Description automatically generated">
            <a:extLst>
              <a:ext uri="{FF2B5EF4-FFF2-40B4-BE49-F238E27FC236}">
                <a16:creationId xmlns:a16="http://schemas.microsoft.com/office/drawing/2014/main" id="{A10F1358-12DF-DFF4-0065-4253D4DC3350}"/>
              </a:ext>
            </a:extLst>
          </p:cNvPr>
          <p:cNvPicPr>
            <a:picLocks noChangeAspect="1"/>
          </p:cNvPicPr>
          <p:nvPr/>
        </p:nvPicPr>
        <p:blipFill rotWithShape="1">
          <a:blip r:embed="rId3">
            <a:extLst>
              <a:ext uri="{28A0092B-C50C-407E-A947-70E740481C1C}">
                <a14:useLocalDpi xmlns:a14="http://schemas.microsoft.com/office/drawing/2010/main" val="0"/>
              </a:ext>
            </a:extLst>
          </a:blip>
          <a:srcRect t="28092" b="23159"/>
          <a:stretch/>
        </p:blipFill>
        <p:spPr>
          <a:xfrm>
            <a:off x="4834462" y="363214"/>
            <a:ext cx="3943560" cy="3417737"/>
          </a:xfrm>
          <a:prstGeom prst="rect">
            <a:avLst/>
          </a:prstGeom>
        </p:spPr>
      </p:pic>
      <p:sp>
        <p:nvSpPr>
          <p:cNvPr id="30" name="Rectangle 2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740374" y="5451558"/>
            <a:ext cx="1785806" cy="350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36BC06F-4F74-ABE9-A7AD-61538ACBE453}"/>
              </a:ext>
            </a:extLst>
          </p:cNvPr>
          <p:cNvSpPr txBox="1"/>
          <p:nvPr/>
        </p:nvSpPr>
        <p:spPr>
          <a:xfrm>
            <a:off x="3963462" y="4727960"/>
            <a:ext cx="5056829" cy="1900381"/>
          </a:xfrm>
          <a:prstGeom prst="rect">
            <a:avLst/>
          </a:prstGeom>
        </p:spPr>
        <p:txBody>
          <a:bodyPr vert="horz" lIns="91440" tIns="45720" rIns="91440" bIns="45720" rtlCol="0" anchor="ctr">
            <a:noAutofit/>
          </a:bodyPr>
          <a:lstStyle/>
          <a:p>
            <a:pPr defTabSz="914400">
              <a:lnSpc>
                <a:spcPct val="90000"/>
              </a:lnSpc>
              <a:spcBef>
                <a:spcPts val="1000"/>
              </a:spcBef>
            </a:pPr>
            <a:r>
              <a:rPr lang="en-US" sz="2000" dirty="0">
                <a:effectLst/>
              </a:rPr>
              <a:t>As AI robots become more capable, they may replace certain human workers in some industries. This raises concerns about job displacement and its potential social and economic consequences. It is essential to develop strategies to mitigate these impacts, such as reskilling and upskilling initiatives.</a:t>
            </a:r>
          </a:p>
          <a:p>
            <a:pPr indent="-228600" defTabSz="914400">
              <a:lnSpc>
                <a:spcPct val="90000"/>
              </a:lnSpc>
              <a:buFont typeface="Arial" panose="020B0604020202020204" pitchFamily="34" charset="0"/>
              <a:buChar char="•"/>
            </a:pPr>
            <a:endParaRPr lang="en-US" sz="2000" dirty="0"/>
          </a:p>
        </p:txBody>
      </p:sp>
      <p:sp>
        <p:nvSpPr>
          <p:cNvPr id="7" name="TextBox 6">
            <a:extLst>
              <a:ext uri="{FF2B5EF4-FFF2-40B4-BE49-F238E27FC236}">
                <a16:creationId xmlns:a16="http://schemas.microsoft.com/office/drawing/2014/main" id="{8D6F87F4-7934-B735-9ED7-5AAFBC74727D}"/>
              </a:ext>
            </a:extLst>
          </p:cNvPr>
          <p:cNvSpPr txBox="1"/>
          <p:nvPr/>
        </p:nvSpPr>
        <p:spPr>
          <a:xfrm>
            <a:off x="152400" y="4576204"/>
            <a:ext cx="3463326" cy="1494768"/>
          </a:xfrm>
          <a:prstGeom prst="rect">
            <a:avLst/>
          </a:prstGeom>
          <a:noFill/>
        </p:spPr>
        <p:txBody>
          <a:bodyPr wrap="square" rtlCol="0">
            <a:spAutoFit/>
          </a:bodyPr>
          <a:lstStyle/>
          <a:p>
            <a:pPr defTabSz="914400">
              <a:lnSpc>
                <a:spcPct val="90000"/>
              </a:lnSpc>
              <a:spcBef>
                <a:spcPts val="1000"/>
              </a:spcBef>
            </a:pPr>
            <a:r>
              <a:rPr lang="en-US" sz="2400" b="1" dirty="0">
                <a:effectLst/>
              </a:rPr>
              <a:t>Job Displacement</a:t>
            </a:r>
          </a:p>
          <a:p>
            <a:pPr defTabSz="914400">
              <a:lnSpc>
                <a:spcPct val="90000"/>
              </a:lnSpc>
              <a:spcBef>
                <a:spcPts val="1000"/>
              </a:spcBef>
            </a:pPr>
            <a:r>
              <a:rPr lang="en-US" sz="2400" i="1" dirty="0">
                <a:effectLst/>
              </a:rPr>
              <a:t>Navigating the Changing Landscape of Work</a:t>
            </a:r>
          </a:p>
          <a:p>
            <a:endParaRPr lang="en-US" dirty="0"/>
          </a:p>
        </p:txBody>
      </p:sp>
    </p:spTree>
    <p:extLst>
      <p:ext uri="{BB962C8B-B14F-4D97-AF65-F5344CB8AC3E}">
        <p14:creationId xmlns:p14="http://schemas.microsoft.com/office/powerpoint/2010/main" val="28593337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
      <a:majorFont>
        <a:latin typeface="Cambria"/>
        <a:ea typeface=""/>
        <a:cs typeface="Cambria"/>
      </a:majorFont>
      <a:minorFont>
        <a:latin typeface="Cambria"/>
        <a:ea typeface=""/>
        <a:cs typeface="Cambri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367</TotalTime>
  <Words>497</Words>
  <Application>Microsoft Office PowerPoint</Application>
  <PresentationFormat>Custom</PresentationFormat>
  <Paragraphs>35</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Elfateh</dc:creator>
  <cp:lastModifiedBy>Mohamed Elfateh</cp:lastModifiedBy>
  <cp:revision>2</cp:revision>
  <dcterms:created xsi:type="dcterms:W3CDTF">2023-11-19T03:33:31Z</dcterms:created>
  <dcterms:modified xsi:type="dcterms:W3CDTF">2023-11-24T18:43:45Z</dcterms:modified>
</cp:coreProperties>
</file>